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0.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7" r:id="rId1"/>
    <p:sldMasterId id="2147483880" r:id="rId2"/>
    <p:sldMasterId id="2147485167" r:id="rId3"/>
    <p:sldMasterId id="2147489672" r:id="rId4"/>
    <p:sldMasterId id="2147495222" r:id="rId5"/>
    <p:sldMasterId id="2147495512" r:id="rId6"/>
    <p:sldMasterId id="2147495566" r:id="rId7"/>
    <p:sldMasterId id="2147495662" r:id="rId8"/>
    <p:sldMasterId id="2147495975" r:id="rId9"/>
    <p:sldMasterId id="2147496023" r:id="rId10"/>
    <p:sldMasterId id="2147496035" r:id="rId11"/>
  </p:sldMasterIdLst>
  <p:notesMasterIdLst>
    <p:notesMasterId r:id="rId57"/>
  </p:notesMasterIdLst>
  <p:handoutMasterIdLst>
    <p:handoutMasterId r:id="rId58"/>
  </p:handoutMasterIdLst>
  <p:sldIdLst>
    <p:sldId id="281" r:id="rId12"/>
    <p:sldId id="8876" r:id="rId13"/>
    <p:sldId id="8099" r:id="rId14"/>
    <p:sldId id="256" r:id="rId15"/>
    <p:sldId id="257" r:id="rId16"/>
    <p:sldId id="258" r:id="rId17"/>
    <p:sldId id="259" r:id="rId18"/>
    <p:sldId id="260" r:id="rId19"/>
    <p:sldId id="8911" r:id="rId20"/>
    <p:sldId id="8912" r:id="rId21"/>
    <p:sldId id="8913" r:id="rId22"/>
    <p:sldId id="288" r:id="rId23"/>
    <p:sldId id="8108" r:id="rId24"/>
    <p:sldId id="8919" r:id="rId25"/>
    <p:sldId id="8923" r:id="rId26"/>
    <p:sldId id="8927" r:id="rId27"/>
    <p:sldId id="8928" r:id="rId28"/>
    <p:sldId id="8929" r:id="rId29"/>
    <p:sldId id="8930" r:id="rId30"/>
    <p:sldId id="8595" r:id="rId31"/>
    <p:sldId id="8881" r:id="rId32"/>
    <p:sldId id="7875" r:id="rId33"/>
    <p:sldId id="8914" r:id="rId34"/>
    <p:sldId id="8915" r:id="rId35"/>
    <p:sldId id="264" r:id="rId36"/>
    <p:sldId id="265" r:id="rId37"/>
    <p:sldId id="8916" r:id="rId38"/>
    <p:sldId id="8917" r:id="rId39"/>
    <p:sldId id="266" r:id="rId40"/>
    <p:sldId id="267" r:id="rId41"/>
    <p:sldId id="8918" r:id="rId42"/>
    <p:sldId id="261" r:id="rId43"/>
    <p:sldId id="262" r:id="rId44"/>
    <p:sldId id="263" r:id="rId45"/>
    <p:sldId id="8931" r:id="rId46"/>
    <p:sldId id="8932" r:id="rId47"/>
    <p:sldId id="8933" r:id="rId48"/>
    <p:sldId id="8939" r:id="rId49"/>
    <p:sldId id="8934" r:id="rId50"/>
    <p:sldId id="8940" r:id="rId51"/>
    <p:sldId id="8935" r:id="rId52"/>
    <p:sldId id="8936" r:id="rId53"/>
    <p:sldId id="8937" r:id="rId54"/>
    <p:sldId id="8938" r:id="rId55"/>
    <p:sldId id="283" r:id="rId56"/>
  </p:sldIdLst>
  <p:sldSz cx="9144000" cy="6858000" type="screen4x3"/>
  <p:notesSz cx="6989763" cy="9256713"/>
  <p:defaultTextStyle>
    <a:defPPr>
      <a:defRPr lang="en-US"/>
    </a:defPPr>
    <a:lvl1pPr algn="l" defTabSz="912813" rtl="0" eaLnBrk="0" fontAlgn="base" hangingPunct="0">
      <a:spcBef>
        <a:spcPct val="0"/>
      </a:spcBef>
      <a:spcAft>
        <a:spcPct val="0"/>
      </a:spcAft>
      <a:defRPr kern="1200">
        <a:solidFill>
          <a:schemeClr val="tx1"/>
        </a:solidFill>
        <a:latin typeface="Book Antiqua" charset="0"/>
        <a:ea typeface="+mn-ea"/>
        <a:cs typeface="+mn-cs"/>
      </a:defRPr>
    </a:lvl1pPr>
    <a:lvl2pPr marL="455613" indent="1588" algn="l" defTabSz="912813" rtl="0" eaLnBrk="0" fontAlgn="base" hangingPunct="0">
      <a:spcBef>
        <a:spcPct val="0"/>
      </a:spcBef>
      <a:spcAft>
        <a:spcPct val="0"/>
      </a:spcAft>
      <a:defRPr kern="1200">
        <a:solidFill>
          <a:schemeClr val="tx1"/>
        </a:solidFill>
        <a:latin typeface="Book Antiqua" charset="0"/>
        <a:ea typeface="+mn-ea"/>
        <a:cs typeface="+mn-cs"/>
      </a:defRPr>
    </a:lvl2pPr>
    <a:lvl3pPr marL="912813" indent="1588" algn="l" defTabSz="912813" rtl="0" eaLnBrk="0" fontAlgn="base" hangingPunct="0">
      <a:spcBef>
        <a:spcPct val="0"/>
      </a:spcBef>
      <a:spcAft>
        <a:spcPct val="0"/>
      </a:spcAft>
      <a:defRPr kern="1200">
        <a:solidFill>
          <a:schemeClr val="tx1"/>
        </a:solidFill>
        <a:latin typeface="Book Antiqua" charset="0"/>
        <a:ea typeface="+mn-ea"/>
        <a:cs typeface="+mn-cs"/>
      </a:defRPr>
    </a:lvl3pPr>
    <a:lvl4pPr marL="1370013" indent="1588" algn="l" defTabSz="912813" rtl="0" eaLnBrk="0" fontAlgn="base" hangingPunct="0">
      <a:spcBef>
        <a:spcPct val="0"/>
      </a:spcBef>
      <a:spcAft>
        <a:spcPct val="0"/>
      </a:spcAft>
      <a:defRPr kern="1200">
        <a:solidFill>
          <a:schemeClr val="tx1"/>
        </a:solidFill>
        <a:latin typeface="Book Antiqua" charset="0"/>
        <a:ea typeface="+mn-ea"/>
        <a:cs typeface="+mn-cs"/>
      </a:defRPr>
    </a:lvl4pPr>
    <a:lvl5pPr marL="1827213" indent="1588" algn="l" defTabSz="912813" rtl="0" eaLnBrk="0" fontAlgn="base" hangingPunct="0">
      <a:spcBef>
        <a:spcPct val="0"/>
      </a:spcBef>
      <a:spcAft>
        <a:spcPct val="0"/>
      </a:spcAft>
      <a:defRPr kern="1200">
        <a:solidFill>
          <a:schemeClr val="tx1"/>
        </a:solidFill>
        <a:latin typeface="Book Antiqua" charset="0"/>
        <a:ea typeface="+mn-ea"/>
        <a:cs typeface="+mn-cs"/>
      </a:defRPr>
    </a:lvl5pPr>
    <a:lvl6pPr marL="2286000" algn="l" defTabSz="914400" rtl="0" eaLnBrk="1" latinLnBrk="0" hangingPunct="1">
      <a:defRPr kern="1200">
        <a:solidFill>
          <a:schemeClr val="tx1"/>
        </a:solidFill>
        <a:latin typeface="Book Antiqua" charset="0"/>
        <a:ea typeface="+mn-ea"/>
        <a:cs typeface="+mn-cs"/>
      </a:defRPr>
    </a:lvl6pPr>
    <a:lvl7pPr marL="2743200" algn="l" defTabSz="914400" rtl="0" eaLnBrk="1" latinLnBrk="0" hangingPunct="1">
      <a:defRPr kern="1200">
        <a:solidFill>
          <a:schemeClr val="tx1"/>
        </a:solidFill>
        <a:latin typeface="Book Antiqua" charset="0"/>
        <a:ea typeface="+mn-ea"/>
        <a:cs typeface="+mn-cs"/>
      </a:defRPr>
    </a:lvl7pPr>
    <a:lvl8pPr marL="3200400" algn="l" defTabSz="914400" rtl="0" eaLnBrk="1" latinLnBrk="0" hangingPunct="1">
      <a:defRPr kern="1200">
        <a:solidFill>
          <a:schemeClr val="tx1"/>
        </a:solidFill>
        <a:latin typeface="Book Antiqua" charset="0"/>
        <a:ea typeface="+mn-ea"/>
        <a:cs typeface="+mn-cs"/>
      </a:defRPr>
    </a:lvl8pPr>
    <a:lvl9pPr marL="3657600" algn="l" defTabSz="914400" rtl="0" eaLnBrk="1" latinLnBrk="0" hangingPunct="1">
      <a:defRPr kern="1200">
        <a:solidFill>
          <a:schemeClr val="tx1"/>
        </a:solidFill>
        <a:latin typeface="Book Antiqua" charset="0"/>
        <a:ea typeface="+mn-ea"/>
        <a:cs typeface="+mn-cs"/>
      </a:defRPr>
    </a:lvl9pPr>
  </p:defaultTextStyle>
  <p:extLst>
    <p:ext uri="{521415D9-36F7-43E2-AB2F-B90AF26B5E84}">
      <p14:sectionLst xmlns:p14="http://schemas.microsoft.com/office/powerpoint/2010/main">
        <p14:section name="Default Section" id="{ED61A7B6-8C6F-F54D-B880-1CB1307445D0}">
          <p14:sldIdLst>
            <p14:sldId id="281"/>
            <p14:sldId id="8876"/>
            <p14:sldId id="8099"/>
            <p14:sldId id="256"/>
            <p14:sldId id="257"/>
            <p14:sldId id="258"/>
            <p14:sldId id="259"/>
            <p14:sldId id="260"/>
            <p14:sldId id="8911"/>
            <p14:sldId id="8912"/>
            <p14:sldId id="8913"/>
            <p14:sldId id="288"/>
            <p14:sldId id="8108"/>
            <p14:sldId id="8919"/>
            <p14:sldId id="8923"/>
            <p14:sldId id="8927"/>
            <p14:sldId id="8928"/>
            <p14:sldId id="8929"/>
            <p14:sldId id="8930"/>
            <p14:sldId id="8595"/>
            <p14:sldId id="8881"/>
            <p14:sldId id="7875"/>
            <p14:sldId id="8914"/>
            <p14:sldId id="8915"/>
            <p14:sldId id="264"/>
            <p14:sldId id="265"/>
            <p14:sldId id="8916"/>
            <p14:sldId id="8917"/>
            <p14:sldId id="266"/>
            <p14:sldId id="267"/>
            <p14:sldId id="8918"/>
            <p14:sldId id="261"/>
            <p14:sldId id="262"/>
            <p14:sldId id="263"/>
            <p14:sldId id="8931"/>
            <p14:sldId id="8932"/>
            <p14:sldId id="8933"/>
            <p14:sldId id="8939"/>
            <p14:sldId id="8934"/>
            <p14:sldId id="8940"/>
            <p14:sldId id="8935"/>
            <p14:sldId id="8936"/>
            <p14:sldId id="8937"/>
            <p14:sldId id="8938"/>
            <p14:sldId id="28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p:present/>
    <p:sldAll/>
    <p:penClr>
      <a:srgbClr val="FF0000"/>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0"/>
      </p:ext>
    </p:extLst>
  </p:showPr>
  <p:clrMru>
    <a:srgbClr val="16631B"/>
    <a:srgbClr val="458711"/>
    <a:srgbClr val="F88C0B"/>
    <a:srgbClr val="67000D"/>
    <a:srgbClr val="F99E04"/>
    <a:srgbClr val="657817"/>
    <a:srgbClr val="A00001"/>
    <a:srgbClr val="F9E994"/>
    <a:srgbClr val="FFEA7A"/>
    <a:srgbClr val="E8D56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961" autoAdjust="0"/>
    <p:restoredTop sz="86486" autoAdjust="0"/>
  </p:normalViewPr>
  <p:slideViewPr>
    <p:cSldViewPr>
      <p:cViewPr varScale="1">
        <p:scale>
          <a:sx n="49" d="100"/>
          <a:sy n="49" d="100"/>
        </p:scale>
        <p:origin x="192" y="1128"/>
      </p:cViewPr>
      <p:guideLst>
        <p:guide orient="horz" pos="2160"/>
        <p:guide pos="2880"/>
      </p:guideLst>
    </p:cSldViewPr>
  </p:slideViewPr>
  <p:outlineViewPr>
    <p:cViewPr>
      <p:scale>
        <a:sx n="20" d="100"/>
        <a:sy n="20"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72" d="100"/>
          <a:sy n="72" d="100"/>
        </p:scale>
        <p:origin x="3560" y="21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handoutMaster" Target="handoutMasters/handoutMaster1.xml"/><Relationship Id="rId5" Type="http://schemas.openxmlformats.org/officeDocument/2006/relationships/slideMaster" Target="slideMasters/slideMaster5.xml"/><Relationship Id="rId61" Type="http://schemas.openxmlformats.org/officeDocument/2006/relationships/theme" Target="theme/theme1.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8" Type="http://schemas.openxmlformats.org/officeDocument/2006/relationships/slideMaster" Target="slideMasters/slideMaster8.xml"/><Relationship Id="rId51" Type="http://schemas.openxmlformats.org/officeDocument/2006/relationships/slide" Target="slides/slide40.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presProps" Target="presProps.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notesMaster" Target="notesMasters/notesMaster1.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8950" cy="463550"/>
          </a:xfrm>
          <a:prstGeom prst="rect">
            <a:avLst/>
          </a:prstGeom>
        </p:spPr>
        <p:txBody>
          <a:bodyPr vert="horz" lIns="91440" tIns="45720" rIns="91440" bIns="45720" rtlCol="0"/>
          <a:lstStyle>
            <a:lvl1pPr algn="l" defTabSz="913883"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sz="quarter" idx="1"/>
          </p:nvPr>
        </p:nvSpPr>
        <p:spPr>
          <a:xfrm>
            <a:off x="3959225" y="0"/>
            <a:ext cx="3028950" cy="463550"/>
          </a:xfrm>
          <a:prstGeom prst="rect">
            <a:avLst/>
          </a:prstGeom>
        </p:spPr>
        <p:txBody>
          <a:bodyPr vert="horz" lIns="91440" tIns="45720" rIns="91440" bIns="45720" rtlCol="0"/>
          <a:lstStyle>
            <a:lvl1pPr algn="r" defTabSz="913883" eaLnBrk="1" fontAlgn="auto" hangingPunct="1">
              <a:spcBef>
                <a:spcPts val="0"/>
              </a:spcBef>
              <a:spcAft>
                <a:spcPts val="0"/>
              </a:spcAft>
              <a:defRPr sz="1200">
                <a:latin typeface="+mn-lt"/>
              </a:defRPr>
            </a:lvl1pPr>
          </a:lstStyle>
          <a:p>
            <a:pPr>
              <a:defRPr/>
            </a:pPr>
            <a:fld id="{575C7FA4-851E-2042-B103-79A06C4E59BF}" type="datetimeFigureOut">
              <a:rPr lang="en-US"/>
              <a:pPr>
                <a:defRPr/>
              </a:pPr>
              <a:t>4/18/20</a:t>
            </a:fld>
            <a:endParaRPr lang="en-US"/>
          </a:p>
        </p:txBody>
      </p:sp>
      <p:sp>
        <p:nvSpPr>
          <p:cNvPr id="4" name="Footer Placeholder 3"/>
          <p:cNvSpPr>
            <a:spLocks noGrp="1"/>
          </p:cNvSpPr>
          <p:nvPr>
            <p:ph type="ftr" sz="quarter" idx="2"/>
          </p:nvPr>
        </p:nvSpPr>
        <p:spPr>
          <a:xfrm>
            <a:off x="0" y="8791575"/>
            <a:ext cx="3028950" cy="463550"/>
          </a:xfrm>
          <a:prstGeom prst="rect">
            <a:avLst/>
          </a:prstGeom>
        </p:spPr>
        <p:txBody>
          <a:bodyPr vert="horz" lIns="91440" tIns="45720" rIns="91440" bIns="45720" rtlCol="0" anchor="b"/>
          <a:lstStyle>
            <a:lvl1pPr algn="l" defTabSz="913883" eaLnBrk="1" fontAlgn="auto" hangingPunct="1">
              <a:spcBef>
                <a:spcPts val="0"/>
              </a:spcBef>
              <a:spcAft>
                <a:spcPts val="0"/>
              </a:spcAft>
              <a:defRPr sz="1200">
                <a:latin typeface="+mn-lt"/>
              </a:defRPr>
            </a:lvl1pPr>
          </a:lstStyle>
          <a:p>
            <a:pPr>
              <a:defRPr/>
            </a:pPr>
            <a:endParaRPr lang="en-US"/>
          </a:p>
        </p:txBody>
      </p:sp>
      <p:sp>
        <p:nvSpPr>
          <p:cNvPr id="5" name="Slide Number Placeholder 4"/>
          <p:cNvSpPr>
            <a:spLocks noGrp="1"/>
          </p:cNvSpPr>
          <p:nvPr>
            <p:ph type="sldNum" sz="quarter" idx="3"/>
          </p:nvPr>
        </p:nvSpPr>
        <p:spPr>
          <a:xfrm>
            <a:off x="3959225" y="8791575"/>
            <a:ext cx="3028950" cy="463550"/>
          </a:xfrm>
          <a:prstGeom prst="rect">
            <a:avLst/>
          </a:prstGeom>
        </p:spPr>
        <p:txBody>
          <a:bodyPr vert="horz" lIns="91440" tIns="45720" rIns="91440" bIns="45720" rtlCol="0" anchor="b"/>
          <a:lstStyle>
            <a:lvl1pPr algn="r" defTabSz="913883" eaLnBrk="1" fontAlgn="auto" hangingPunct="1">
              <a:spcBef>
                <a:spcPts val="0"/>
              </a:spcBef>
              <a:spcAft>
                <a:spcPts val="0"/>
              </a:spcAft>
              <a:defRPr sz="1200">
                <a:latin typeface="+mn-lt"/>
              </a:defRPr>
            </a:lvl1pPr>
          </a:lstStyle>
          <a:p>
            <a:pPr>
              <a:defRPr/>
            </a:pPr>
            <a:fld id="{98E13963-D345-C848-BA49-234D57F386F6}" type="slidenum">
              <a:rPr lang="en-US"/>
              <a:pPr>
                <a:defRPr/>
              </a:pPr>
              <a:t>‹#›</a:t>
            </a:fld>
            <a:endParaRPr lang="en-US"/>
          </a:p>
        </p:txBody>
      </p:sp>
    </p:spTree>
    <p:extLst>
      <p:ext uri="{BB962C8B-B14F-4D97-AF65-F5344CB8AC3E}">
        <p14:creationId xmlns:p14="http://schemas.microsoft.com/office/powerpoint/2010/main" val="131523994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8950" cy="463550"/>
          </a:xfrm>
          <a:prstGeom prst="rect">
            <a:avLst/>
          </a:prstGeom>
        </p:spPr>
        <p:txBody>
          <a:bodyPr vert="horz" lIns="92830" tIns="46415" rIns="92830" bIns="46415" rtlCol="0"/>
          <a:lstStyle>
            <a:lvl1pPr algn="l" defTabSz="913883"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959225" y="0"/>
            <a:ext cx="3028950" cy="463550"/>
          </a:xfrm>
          <a:prstGeom prst="rect">
            <a:avLst/>
          </a:prstGeom>
        </p:spPr>
        <p:txBody>
          <a:bodyPr vert="horz" lIns="92830" tIns="46415" rIns="92830" bIns="46415" rtlCol="0"/>
          <a:lstStyle>
            <a:lvl1pPr algn="r" defTabSz="913883" eaLnBrk="1" fontAlgn="auto" hangingPunct="1">
              <a:spcBef>
                <a:spcPts val="0"/>
              </a:spcBef>
              <a:spcAft>
                <a:spcPts val="0"/>
              </a:spcAft>
              <a:defRPr sz="1200">
                <a:latin typeface="+mn-lt"/>
              </a:defRPr>
            </a:lvl1pPr>
          </a:lstStyle>
          <a:p>
            <a:pPr>
              <a:defRPr/>
            </a:pPr>
            <a:fld id="{92F3E5C0-785B-2B40-82D5-A8D9436A8C7C}" type="datetimeFigureOut">
              <a:rPr lang="en-US"/>
              <a:pPr>
                <a:defRPr/>
              </a:pPr>
              <a:t>4/18/20</a:t>
            </a:fld>
            <a:endParaRPr lang="en-US"/>
          </a:p>
        </p:txBody>
      </p:sp>
      <p:sp>
        <p:nvSpPr>
          <p:cNvPr id="4" name="Slide Image Placeholder 3"/>
          <p:cNvSpPr>
            <a:spLocks noGrp="1" noRot="1" noChangeAspect="1"/>
          </p:cNvSpPr>
          <p:nvPr>
            <p:ph type="sldImg" idx="2"/>
          </p:nvPr>
        </p:nvSpPr>
        <p:spPr>
          <a:xfrm>
            <a:off x="1179513" y="693738"/>
            <a:ext cx="4630737" cy="3471862"/>
          </a:xfrm>
          <a:prstGeom prst="rect">
            <a:avLst/>
          </a:prstGeom>
          <a:noFill/>
          <a:ln w="12700">
            <a:solidFill>
              <a:prstClr val="black"/>
            </a:solidFill>
          </a:ln>
        </p:spPr>
        <p:txBody>
          <a:bodyPr vert="horz" lIns="92830" tIns="46415" rIns="92830" bIns="46415" rtlCol="0" anchor="ctr"/>
          <a:lstStyle/>
          <a:p>
            <a:pPr lvl="0"/>
            <a:endParaRPr lang="en-US" noProof="0"/>
          </a:p>
        </p:txBody>
      </p:sp>
      <p:sp>
        <p:nvSpPr>
          <p:cNvPr id="5" name="Notes Placeholder 4"/>
          <p:cNvSpPr>
            <a:spLocks noGrp="1"/>
          </p:cNvSpPr>
          <p:nvPr>
            <p:ph type="body" sz="quarter" idx="3"/>
          </p:nvPr>
        </p:nvSpPr>
        <p:spPr>
          <a:xfrm>
            <a:off x="698500" y="4397375"/>
            <a:ext cx="5592763" cy="4165600"/>
          </a:xfrm>
          <a:prstGeom prst="rect">
            <a:avLst/>
          </a:prstGeom>
        </p:spPr>
        <p:txBody>
          <a:bodyPr vert="horz" lIns="92830" tIns="46415" rIns="92830" bIns="46415"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791575"/>
            <a:ext cx="3028950" cy="463550"/>
          </a:xfrm>
          <a:prstGeom prst="rect">
            <a:avLst/>
          </a:prstGeom>
        </p:spPr>
        <p:txBody>
          <a:bodyPr vert="horz" lIns="92830" tIns="46415" rIns="92830" bIns="46415" rtlCol="0" anchor="b"/>
          <a:lstStyle>
            <a:lvl1pPr algn="l" defTabSz="913883" eaLnBrk="1" fontAlgn="auto" hangingPunct="1">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959225" y="8791575"/>
            <a:ext cx="3028950" cy="463550"/>
          </a:xfrm>
          <a:prstGeom prst="rect">
            <a:avLst/>
          </a:prstGeom>
        </p:spPr>
        <p:txBody>
          <a:bodyPr vert="horz" lIns="92830" tIns="46415" rIns="92830" bIns="46415" rtlCol="0" anchor="b"/>
          <a:lstStyle>
            <a:lvl1pPr algn="r" defTabSz="913883" eaLnBrk="1" fontAlgn="auto" hangingPunct="1">
              <a:spcBef>
                <a:spcPts val="0"/>
              </a:spcBef>
              <a:spcAft>
                <a:spcPts val="0"/>
              </a:spcAft>
              <a:defRPr sz="1200">
                <a:latin typeface="+mn-lt"/>
              </a:defRPr>
            </a:lvl1pPr>
          </a:lstStyle>
          <a:p>
            <a:pPr>
              <a:defRPr/>
            </a:pPr>
            <a:fld id="{A45B73FD-3153-2840-BEDF-BC1340A792E9}" type="slidenum">
              <a:rPr lang="en-US"/>
              <a:pPr>
                <a:defRPr/>
              </a:pPr>
              <a:t>‹#›</a:t>
            </a:fld>
            <a:endParaRPr lang="en-US"/>
          </a:p>
        </p:txBody>
      </p:sp>
    </p:spTree>
    <p:extLst>
      <p:ext uri="{BB962C8B-B14F-4D97-AF65-F5344CB8AC3E}">
        <p14:creationId xmlns:p14="http://schemas.microsoft.com/office/powerpoint/2010/main" val="422240805"/>
      </p:ext>
    </p:extLst>
  </p:cSld>
  <p:clrMap bg1="lt1" tx1="dk1" bg2="lt2" tx2="dk2" accent1="accent1" accent2="accent2" accent3="accent3" accent4="accent4" accent5="accent5" accent6="accent6" hlink="hlink" folHlink="folHlink"/>
  <p:hf hdr="0" ftr="0" dt="0"/>
  <p:notesStyle>
    <a:lvl1pPr algn="l" defTabSz="912813" rtl="0" eaLnBrk="0" fontAlgn="base" hangingPunct="0">
      <a:spcBef>
        <a:spcPct val="30000"/>
      </a:spcBef>
      <a:spcAft>
        <a:spcPct val="0"/>
      </a:spcAft>
      <a:defRPr sz="1200" kern="1200">
        <a:solidFill>
          <a:schemeClr val="tx1"/>
        </a:solidFill>
        <a:latin typeface="+mn-lt"/>
        <a:ea typeface="+mn-ea"/>
        <a:cs typeface="+mn-cs"/>
      </a:defRPr>
    </a:lvl1pPr>
    <a:lvl2pPr marL="455613" algn="l" defTabSz="912813" rtl="0" eaLnBrk="0" fontAlgn="base" hangingPunct="0">
      <a:spcBef>
        <a:spcPct val="30000"/>
      </a:spcBef>
      <a:spcAft>
        <a:spcPct val="0"/>
      </a:spcAft>
      <a:defRPr sz="1200" kern="1200">
        <a:solidFill>
          <a:schemeClr val="tx1"/>
        </a:solidFill>
        <a:latin typeface="+mn-lt"/>
        <a:ea typeface="+mn-ea"/>
        <a:cs typeface="+mn-cs"/>
      </a:defRPr>
    </a:lvl2pPr>
    <a:lvl3pPr marL="912813" algn="l" defTabSz="912813" rtl="0" eaLnBrk="0" fontAlgn="base" hangingPunct="0">
      <a:spcBef>
        <a:spcPct val="30000"/>
      </a:spcBef>
      <a:spcAft>
        <a:spcPct val="0"/>
      </a:spcAft>
      <a:defRPr sz="1200" kern="1200">
        <a:solidFill>
          <a:schemeClr val="tx1"/>
        </a:solidFill>
        <a:latin typeface="+mn-lt"/>
        <a:ea typeface="+mn-ea"/>
        <a:cs typeface="+mn-cs"/>
      </a:defRPr>
    </a:lvl3pPr>
    <a:lvl4pPr marL="1370013" algn="l" defTabSz="912813" rtl="0" eaLnBrk="0" fontAlgn="base" hangingPunct="0">
      <a:spcBef>
        <a:spcPct val="30000"/>
      </a:spcBef>
      <a:spcAft>
        <a:spcPct val="0"/>
      </a:spcAft>
      <a:defRPr sz="1200" kern="1200">
        <a:solidFill>
          <a:schemeClr val="tx1"/>
        </a:solidFill>
        <a:latin typeface="+mn-lt"/>
        <a:ea typeface="+mn-ea"/>
        <a:cs typeface="+mn-cs"/>
      </a:defRPr>
    </a:lvl4pPr>
    <a:lvl5pPr marL="1827213" algn="l" defTabSz="912813" rtl="0" eaLnBrk="0" fontAlgn="base" hangingPunct="0">
      <a:spcBef>
        <a:spcPct val="30000"/>
      </a:spcBef>
      <a:spcAft>
        <a:spcPct val="0"/>
      </a:spcAft>
      <a:defRPr sz="1200" kern="1200">
        <a:solidFill>
          <a:schemeClr val="tx1"/>
        </a:solidFill>
        <a:latin typeface="+mn-lt"/>
        <a:ea typeface="+mn-ea"/>
        <a:cs typeface="+mn-cs"/>
      </a:defRPr>
    </a:lvl5pPr>
    <a:lvl6pPr marL="2284713" algn="l" defTabSz="913883" rtl="0" eaLnBrk="1" latinLnBrk="0" hangingPunct="1">
      <a:defRPr sz="1200" kern="1200">
        <a:solidFill>
          <a:schemeClr val="tx1"/>
        </a:solidFill>
        <a:latin typeface="+mn-lt"/>
        <a:ea typeface="+mn-ea"/>
        <a:cs typeface="+mn-cs"/>
      </a:defRPr>
    </a:lvl6pPr>
    <a:lvl7pPr marL="2741659" algn="l" defTabSz="913883" rtl="0" eaLnBrk="1" latinLnBrk="0" hangingPunct="1">
      <a:defRPr sz="1200" kern="1200">
        <a:solidFill>
          <a:schemeClr val="tx1"/>
        </a:solidFill>
        <a:latin typeface="+mn-lt"/>
        <a:ea typeface="+mn-ea"/>
        <a:cs typeface="+mn-cs"/>
      </a:defRPr>
    </a:lvl7pPr>
    <a:lvl8pPr marL="3198596" algn="l" defTabSz="913883" rtl="0" eaLnBrk="1" latinLnBrk="0" hangingPunct="1">
      <a:defRPr sz="1200" kern="1200">
        <a:solidFill>
          <a:schemeClr val="tx1"/>
        </a:solidFill>
        <a:latin typeface="+mn-lt"/>
        <a:ea typeface="+mn-ea"/>
        <a:cs typeface="+mn-cs"/>
      </a:defRPr>
    </a:lvl8pPr>
    <a:lvl9pPr marL="3655543" algn="l" defTabSz="91388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45B73FD-3153-2840-BEDF-BC1340A792E9}" type="slidenum">
              <a:rPr lang="en-US" smtClean="0"/>
              <a:pPr>
                <a:defRPr/>
              </a:pPr>
              <a:t>2</a:t>
            </a:fld>
            <a:endParaRPr lang="en-US"/>
          </a:p>
        </p:txBody>
      </p:sp>
    </p:spTree>
    <p:extLst>
      <p:ext uri="{BB962C8B-B14F-4D97-AF65-F5344CB8AC3E}">
        <p14:creationId xmlns:p14="http://schemas.microsoft.com/office/powerpoint/2010/main" val="35752441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78042DE-273A-C940-B075-7FFFDC54A764}" type="slidenum">
              <a:rPr kumimoji="0" lang="en-US" sz="1200" b="0" i="0" u="none" strike="noStrike" kern="1200" cap="none" spc="0" normalizeH="0" baseline="0" noProof="0" smtClean="0">
                <a:ln>
                  <a:noFill/>
                </a:ln>
                <a:solidFill>
                  <a:prstClr val="black"/>
                </a:solidFill>
                <a:effectLst/>
                <a:uLnTx/>
                <a:uFillTx/>
                <a:latin typeface="Times" pitchFamily="2"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Times" pitchFamily="2" charset="0"/>
              <a:ea typeface="+mn-ea"/>
              <a:cs typeface="+mn-cs"/>
            </a:endParaRPr>
          </a:p>
        </p:txBody>
      </p:sp>
    </p:spTree>
    <p:extLst>
      <p:ext uri="{BB962C8B-B14F-4D97-AF65-F5344CB8AC3E}">
        <p14:creationId xmlns:p14="http://schemas.microsoft.com/office/powerpoint/2010/main" val="12555449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3883" rtl="0" eaLnBrk="1" fontAlgn="auto" latinLnBrk="0" hangingPunct="1">
              <a:lnSpc>
                <a:spcPct val="100000"/>
              </a:lnSpc>
              <a:spcBef>
                <a:spcPts val="0"/>
              </a:spcBef>
              <a:spcAft>
                <a:spcPts val="0"/>
              </a:spcAft>
              <a:buClrTx/>
              <a:buSzTx/>
              <a:buFontTx/>
              <a:buNone/>
              <a:tabLst/>
              <a:defRPr/>
            </a:pPr>
            <a:fld id="{A45B73FD-3153-2840-BEDF-BC1340A792E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3883"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315429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E29536A-33ED-1447-A9E0-BA7B7C590507}" type="slidenum">
              <a:rPr kumimoji="0" lang="en-US" sz="1200" b="0" i="0" u="none" strike="noStrike" kern="1200" cap="none" spc="0" normalizeH="0" baseline="0" noProof="0" smtClean="0">
                <a:ln>
                  <a:noFill/>
                </a:ln>
                <a:solidFill>
                  <a:prstClr val="black"/>
                </a:solidFill>
                <a:effectLst/>
                <a:uLnTx/>
                <a:uFillTx/>
                <a:latin typeface="Times" pitchFamily="2"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Times" pitchFamily="2" charset="0"/>
              <a:ea typeface="+mn-ea"/>
              <a:cs typeface="+mn-cs"/>
            </a:endParaRPr>
          </a:p>
        </p:txBody>
      </p:sp>
    </p:spTree>
    <p:extLst>
      <p:ext uri="{BB962C8B-B14F-4D97-AF65-F5344CB8AC3E}">
        <p14:creationId xmlns:p14="http://schemas.microsoft.com/office/powerpoint/2010/main" val="10307737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E29536A-33ED-1447-A9E0-BA7B7C590507}" type="slidenum">
              <a:rPr kumimoji="0" lang="en-US" sz="1200" b="0" i="0" u="none" strike="noStrike" kern="1200" cap="none" spc="0" normalizeH="0" baseline="0" noProof="0" smtClean="0">
                <a:ln>
                  <a:noFill/>
                </a:ln>
                <a:solidFill>
                  <a:prstClr val="black"/>
                </a:solidFill>
                <a:effectLst/>
                <a:uLnTx/>
                <a:uFillTx/>
                <a:latin typeface="Times" pitchFamily="2"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Times" pitchFamily="2" charset="0"/>
              <a:ea typeface="+mn-ea"/>
              <a:cs typeface="+mn-cs"/>
            </a:endParaRPr>
          </a:p>
        </p:txBody>
      </p:sp>
    </p:spTree>
    <p:extLst>
      <p:ext uri="{BB962C8B-B14F-4D97-AF65-F5344CB8AC3E}">
        <p14:creationId xmlns:p14="http://schemas.microsoft.com/office/powerpoint/2010/main" val="12411433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E29536A-33ED-1447-A9E0-BA7B7C590507}" type="slidenum">
              <a:rPr kumimoji="0" lang="en-US" sz="1200" b="0" i="0" u="none" strike="noStrike" kern="1200" cap="none" spc="0" normalizeH="0" baseline="0" noProof="0" smtClean="0">
                <a:ln>
                  <a:noFill/>
                </a:ln>
                <a:solidFill>
                  <a:prstClr val="black"/>
                </a:solidFill>
                <a:effectLst/>
                <a:uLnTx/>
                <a:uFillTx/>
                <a:latin typeface="Times" pitchFamily="2"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Times" pitchFamily="2" charset="0"/>
              <a:ea typeface="+mn-ea"/>
              <a:cs typeface="+mn-cs"/>
            </a:endParaRPr>
          </a:p>
        </p:txBody>
      </p:sp>
    </p:spTree>
    <p:extLst>
      <p:ext uri="{BB962C8B-B14F-4D97-AF65-F5344CB8AC3E}">
        <p14:creationId xmlns:p14="http://schemas.microsoft.com/office/powerpoint/2010/main" val="19077966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E29536A-33ED-1447-A9E0-BA7B7C590507}" type="slidenum">
              <a:rPr kumimoji="0" lang="en-US" sz="1200" b="0" i="0" u="none" strike="noStrike" kern="1200" cap="none" spc="0" normalizeH="0" baseline="0" noProof="0" smtClean="0">
                <a:ln>
                  <a:noFill/>
                </a:ln>
                <a:solidFill>
                  <a:prstClr val="black"/>
                </a:solidFill>
                <a:effectLst/>
                <a:uLnTx/>
                <a:uFillTx/>
                <a:latin typeface="Times" pitchFamily="2"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Times" pitchFamily="2" charset="0"/>
              <a:ea typeface="+mn-ea"/>
              <a:cs typeface="+mn-cs"/>
            </a:endParaRPr>
          </a:p>
        </p:txBody>
      </p:sp>
    </p:spTree>
    <p:extLst>
      <p:ext uri="{BB962C8B-B14F-4D97-AF65-F5344CB8AC3E}">
        <p14:creationId xmlns:p14="http://schemas.microsoft.com/office/powerpoint/2010/main" val="10072990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E29536A-33ED-1447-A9E0-BA7B7C590507}" type="slidenum">
              <a:rPr kumimoji="0" lang="en-US" sz="1200" b="0" i="0" u="none" strike="noStrike" kern="1200" cap="none" spc="0" normalizeH="0" baseline="0" noProof="0" smtClean="0">
                <a:ln>
                  <a:noFill/>
                </a:ln>
                <a:solidFill>
                  <a:prstClr val="black"/>
                </a:solidFill>
                <a:effectLst/>
                <a:uLnTx/>
                <a:uFillTx/>
                <a:latin typeface="Times" pitchFamily="2"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Times" pitchFamily="2" charset="0"/>
              <a:ea typeface="+mn-ea"/>
              <a:cs typeface="+mn-cs"/>
            </a:endParaRPr>
          </a:p>
        </p:txBody>
      </p:sp>
    </p:spTree>
    <p:extLst>
      <p:ext uri="{BB962C8B-B14F-4D97-AF65-F5344CB8AC3E}">
        <p14:creationId xmlns:p14="http://schemas.microsoft.com/office/powerpoint/2010/main" val="39175622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E29536A-33ED-1447-A9E0-BA7B7C590507}" type="slidenum">
              <a:rPr kumimoji="0" lang="en-US" sz="1200" b="0" i="0" u="none" strike="noStrike" kern="1200" cap="none" spc="0" normalizeH="0" baseline="0" noProof="0" smtClean="0">
                <a:ln>
                  <a:noFill/>
                </a:ln>
                <a:solidFill>
                  <a:prstClr val="black"/>
                </a:solidFill>
                <a:effectLst/>
                <a:uLnTx/>
                <a:uFillTx/>
                <a:latin typeface="Times" pitchFamily="2"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Times" pitchFamily="2" charset="0"/>
              <a:ea typeface="+mn-ea"/>
              <a:cs typeface="+mn-cs"/>
            </a:endParaRPr>
          </a:p>
        </p:txBody>
      </p:sp>
    </p:spTree>
    <p:extLst>
      <p:ext uri="{BB962C8B-B14F-4D97-AF65-F5344CB8AC3E}">
        <p14:creationId xmlns:p14="http://schemas.microsoft.com/office/powerpoint/2010/main" val="19586375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45B73FD-3153-2840-BEDF-BC1340A792E9}" type="slidenum">
              <a:rPr lang="en-US" smtClean="0"/>
              <a:pPr>
                <a:defRPr/>
              </a:pPr>
              <a:t>20</a:t>
            </a:fld>
            <a:endParaRPr lang="en-US"/>
          </a:p>
        </p:txBody>
      </p:sp>
    </p:spTree>
    <p:extLst>
      <p:ext uri="{BB962C8B-B14F-4D97-AF65-F5344CB8AC3E}">
        <p14:creationId xmlns:p14="http://schemas.microsoft.com/office/powerpoint/2010/main" val="26698628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45B73FD-3153-2840-BEDF-BC1340A792E9}" type="slidenum">
              <a:rPr lang="en-US" smtClean="0"/>
              <a:pPr>
                <a:defRPr/>
              </a:pPr>
              <a:t>21</a:t>
            </a:fld>
            <a:endParaRPr lang="en-US"/>
          </a:p>
        </p:txBody>
      </p:sp>
    </p:spTree>
    <p:extLst>
      <p:ext uri="{BB962C8B-B14F-4D97-AF65-F5344CB8AC3E}">
        <p14:creationId xmlns:p14="http://schemas.microsoft.com/office/powerpoint/2010/main" val="37228336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3883" rtl="0" eaLnBrk="1" fontAlgn="auto" latinLnBrk="0" hangingPunct="1">
              <a:lnSpc>
                <a:spcPct val="100000"/>
              </a:lnSpc>
              <a:spcBef>
                <a:spcPts val="0"/>
              </a:spcBef>
              <a:spcAft>
                <a:spcPts val="0"/>
              </a:spcAft>
              <a:buClrTx/>
              <a:buSzTx/>
              <a:buFontTx/>
              <a:buNone/>
              <a:tabLst/>
              <a:defRPr/>
            </a:pPr>
            <a:fld id="{A45B73FD-3153-2840-BEDF-BC1340A792E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3883"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999822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3883" rtl="0" eaLnBrk="1" fontAlgn="auto" latinLnBrk="0" hangingPunct="1">
              <a:lnSpc>
                <a:spcPct val="100000"/>
              </a:lnSpc>
              <a:spcBef>
                <a:spcPts val="0"/>
              </a:spcBef>
              <a:spcAft>
                <a:spcPts val="0"/>
              </a:spcAft>
              <a:buClrTx/>
              <a:buSzTx/>
              <a:buFontTx/>
              <a:buNone/>
              <a:tabLst/>
              <a:defRPr/>
            </a:pPr>
            <a:fld id="{A45B73FD-3153-2840-BEDF-BC1340A792E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3883"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178951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5F3F808-3453-0046-87BC-10CF44006CBB}" type="slidenum">
              <a:rPr kumimoji="0" lang="en-US" sz="1200" b="0" i="0" u="none" strike="noStrike" kern="1200" cap="none" spc="0" normalizeH="0" baseline="0" noProof="0" smtClean="0">
                <a:ln>
                  <a:noFill/>
                </a:ln>
                <a:solidFill>
                  <a:prstClr val="black"/>
                </a:solidFill>
                <a:effectLst/>
                <a:uLnTx/>
                <a:uFillTx/>
                <a:latin typeface="Times" pitchFamily="2"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Times" pitchFamily="2" charset="0"/>
              <a:ea typeface="+mn-ea"/>
              <a:cs typeface="+mn-cs"/>
            </a:endParaRPr>
          </a:p>
        </p:txBody>
      </p:sp>
    </p:spTree>
    <p:extLst>
      <p:ext uri="{BB962C8B-B14F-4D97-AF65-F5344CB8AC3E}">
        <p14:creationId xmlns:p14="http://schemas.microsoft.com/office/powerpoint/2010/main" val="16140396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5F3F808-3453-0046-87BC-10CF44006CBB}" type="slidenum">
              <a:rPr kumimoji="0" lang="en-US" sz="1200" b="0" i="0" u="none" strike="noStrike" kern="1200" cap="none" spc="0" normalizeH="0" baseline="0" noProof="0" smtClean="0">
                <a:ln>
                  <a:noFill/>
                </a:ln>
                <a:solidFill>
                  <a:prstClr val="black"/>
                </a:solidFill>
                <a:effectLst/>
                <a:uLnTx/>
                <a:uFillTx/>
                <a:latin typeface="Times" pitchFamily="2"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Times" pitchFamily="2" charset="0"/>
              <a:ea typeface="+mn-ea"/>
              <a:cs typeface="+mn-cs"/>
            </a:endParaRPr>
          </a:p>
        </p:txBody>
      </p:sp>
    </p:spTree>
    <p:extLst>
      <p:ext uri="{BB962C8B-B14F-4D97-AF65-F5344CB8AC3E}">
        <p14:creationId xmlns:p14="http://schemas.microsoft.com/office/powerpoint/2010/main" val="10623827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5F3F808-3453-0046-87BC-10CF44006CBB}" type="slidenum">
              <a:rPr kumimoji="0" lang="en-US" sz="1200" b="0" i="0" u="none" strike="noStrike" kern="1200" cap="none" spc="0" normalizeH="0" baseline="0" noProof="0" smtClean="0">
                <a:ln>
                  <a:noFill/>
                </a:ln>
                <a:solidFill>
                  <a:prstClr val="black"/>
                </a:solidFill>
                <a:effectLst/>
                <a:uLnTx/>
                <a:uFillTx/>
                <a:latin typeface="Times" pitchFamily="2"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Times" pitchFamily="2" charset="0"/>
              <a:ea typeface="+mn-ea"/>
              <a:cs typeface="+mn-cs"/>
            </a:endParaRPr>
          </a:p>
        </p:txBody>
      </p:sp>
    </p:spTree>
    <p:extLst>
      <p:ext uri="{BB962C8B-B14F-4D97-AF65-F5344CB8AC3E}">
        <p14:creationId xmlns:p14="http://schemas.microsoft.com/office/powerpoint/2010/main" val="256462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5F3F808-3453-0046-87BC-10CF44006CBB}" type="slidenum">
              <a:rPr kumimoji="0" lang="en-US" sz="1200" b="0" i="0" u="none" strike="noStrike" kern="1200" cap="none" spc="0" normalizeH="0" baseline="0" noProof="0" smtClean="0">
                <a:ln>
                  <a:noFill/>
                </a:ln>
                <a:solidFill>
                  <a:prstClr val="black"/>
                </a:solidFill>
                <a:effectLst/>
                <a:uLnTx/>
                <a:uFillTx/>
                <a:latin typeface="Times" pitchFamily="2"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Times" pitchFamily="2" charset="0"/>
              <a:ea typeface="+mn-ea"/>
              <a:cs typeface="+mn-cs"/>
            </a:endParaRPr>
          </a:p>
        </p:txBody>
      </p:sp>
    </p:spTree>
    <p:extLst>
      <p:ext uri="{BB962C8B-B14F-4D97-AF65-F5344CB8AC3E}">
        <p14:creationId xmlns:p14="http://schemas.microsoft.com/office/powerpoint/2010/main" val="34261034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5F3F808-3453-0046-87BC-10CF44006CBB}" type="slidenum">
              <a:rPr kumimoji="0" lang="en-US" sz="1200" b="0" i="0" u="none" strike="noStrike" kern="1200" cap="none" spc="0" normalizeH="0" baseline="0" noProof="0" smtClean="0">
                <a:ln>
                  <a:noFill/>
                </a:ln>
                <a:solidFill>
                  <a:prstClr val="black"/>
                </a:solidFill>
                <a:effectLst/>
                <a:uLnTx/>
                <a:uFillTx/>
                <a:latin typeface="Times" pitchFamily="2"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Times" pitchFamily="2" charset="0"/>
              <a:ea typeface="+mn-ea"/>
              <a:cs typeface="+mn-cs"/>
            </a:endParaRPr>
          </a:p>
        </p:txBody>
      </p:sp>
    </p:spTree>
    <p:extLst>
      <p:ext uri="{BB962C8B-B14F-4D97-AF65-F5344CB8AC3E}">
        <p14:creationId xmlns:p14="http://schemas.microsoft.com/office/powerpoint/2010/main" val="2189139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5F3F808-3453-0046-87BC-10CF44006CBB}" type="slidenum">
              <a:rPr kumimoji="0" lang="en-US" sz="1200" b="0" i="0" u="none" strike="noStrike" kern="1200" cap="none" spc="0" normalizeH="0" baseline="0" noProof="0" smtClean="0">
                <a:ln>
                  <a:noFill/>
                </a:ln>
                <a:solidFill>
                  <a:prstClr val="black"/>
                </a:solidFill>
                <a:effectLst/>
                <a:uLnTx/>
                <a:uFillTx/>
                <a:latin typeface="Times" pitchFamily="2"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Times" pitchFamily="2" charset="0"/>
              <a:ea typeface="+mn-ea"/>
              <a:cs typeface="+mn-cs"/>
            </a:endParaRPr>
          </a:p>
        </p:txBody>
      </p:sp>
    </p:spTree>
    <p:extLst>
      <p:ext uri="{BB962C8B-B14F-4D97-AF65-F5344CB8AC3E}">
        <p14:creationId xmlns:p14="http://schemas.microsoft.com/office/powerpoint/2010/main" val="4139127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5F3F808-3453-0046-87BC-10CF44006CBB}" type="slidenum">
              <a:rPr kumimoji="0" lang="en-US" sz="1200" b="0" i="0" u="none" strike="noStrike" kern="1200" cap="none" spc="0" normalizeH="0" baseline="0" noProof="0" smtClean="0">
                <a:ln>
                  <a:noFill/>
                </a:ln>
                <a:solidFill>
                  <a:prstClr val="black"/>
                </a:solidFill>
                <a:effectLst/>
                <a:uLnTx/>
                <a:uFillTx/>
                <a:latin typeface="Times" pitchFamily="2"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Times" pitchFamily="2" charset="0"/>
              <a:ea typeface="+mn-ea"/>
              <a:cs typeface="+mn-cs"/>
            </a:endParaRPr>
          </a:p>
        </p:txBody>
      </p:sp>
    </p:spTree>
    <p:extLst>
      <p:ext uri="{BB962C8B-B14F-4D97-AF65-F5344CB8AC3E}">
        <p14:creationId xmlns:p14="http://schemas.microsoft.com/office/powerpoint/2010/main" val="29533812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5F3F808-3453-0046-87BC-10CF44006CBB}" type="slidenum">
              <a:rPr kumimoji="0" lang="en-US" sz="1200" b="0" i="0" u="none" strike="noStrike" kern="1200" cap="none" spc="0" normalizeH="0" baseline="0" noProof="0" smtClean="0">
                <a:ln>
                  <a:noFill/>
                </a:ln>
                <a:solidFill>
                  <a:prstClr val="black"/>
                </a:solidFill>
                <a:effectLst/>
                <a:uLnTx/>
                <a:uFillTx/>
                <a:latin typeface="Times" pitchFamily="2"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Times" pitchFamily="2" charset="0"/>
              <a:ea typeface="+mn-ea"/>
              <a:cs typeface="+mn-cs"/>
            </a:endParaRPr>
          </a:p>
        </p:txBody>
      </p:sp>
    </p:spTree>
    <p:extLst>
      <p:ext uri="{BB962C8B-B14F-4D97-AF65-F5344CB8AC3E}">
        <p14:creationId xmlns:p14="http://schemas.microsoft.com/office/powerpoint/2010/main" val="11601574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5F3F808-3453-0046-87BC-10CF44006CBB}" type="slidenum">
              <a:rPr kumimoji="0" lang="en-US" sz="1200" b="0" i="0" u="none" strike="noStrike" kern="1200" cap="none" spc="0" normalizeH="0" baseline="0" noProof="0" smtClean="0">
                <a:ln>
                  <a:noFill/>
                </a:ln>
                <a:solidFill>
                  <a:prstClr val="black"/>
                </a:solidFill>
                <a:effectLst/>
                <a:uLnTx/>
                <a:uFillTx/>
                <a:latin typeface="Times" pitchFamily="2"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Times" pitchFamily="2" charset="0"/>
              <a:ea typeface="+mn-ea"/>
              <a:cs typeface="+mn-cs"/>
            </a:endParaRPr>
          </a:p>
        </p:txBody>
      </p:sp>
    </p:spTree>
    <p:extLst>
      <p:ext uri="{BB962C8B-B14F-4D97-AF65-F5344CB8AC3E}">
        <p14:creationId xmlns:p14="http://schemas.microsoft.com/office/powerpoint/2010/main" val="21833601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78042DE-273A-C940-B075-7FFFDC54A764}" type="slidenum">
              <a:rPr kumimoji="0" lang="en-US" sz="1200" b="0" i="0" u="none" strike="noStrike" kern="1200" cap="none" spc="0" normalizeH="0" baseline="0" noProof="0" smtClean="0">
                <a:ln>
                  <a:noFill/>
                </a:ln>
                <a:solidFill>
                  <a:prstClr val="black"/>
                </a:solidFill>
                <a:effectLst/>
                <a:uLnTx/>
                <a:uFillTx/>
                <a:latin typeface="Times" pitchFamily="2"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Times" pitchFamily="2" charset="0"/>
              <a:ea typeface="+mn-ea"/>
              <a:cs typeface="+mn-cs"/>
            </a:endParaRPr>
          </a:p>
        </p:txBody>
      </p:sp>
    </p:spTree>
    <p:extLst>
      <p:ext uri="{BB962C8B-B14F-4D97-AF65-F5344CB8AC3E}">
        <p14:creationId xmlns:p14="http://schemas.microsoft.com/office/powerpoint/2010/main" val="5663072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5F3F808-3453-0046-87BC-10CF44006CBB}" type="slidenum">
              <a:rPr kumimoji="0" lang="en-US" sz="1200" b="0" i="0" u="none" strike="noStrike" kern="1200" cap="none" spc="0" normalizeH="0" baseline="0" noProof="0" smtClean="0">
                <a:ln>
                  <a:noFill/>
                </a:ln>
                <a:solidFill>
                  <a:prstClr val="black"/>
                </a:solidFill>
                <a:effectLst/>
                <a:uLnTx/>
                <a:uFillTx/>
                <a:latin typeface="Times" pitchFamily="2"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Times" pitchFamily="2" charset="0"/>
              <a:ea typeface="+mn-ea"/>
              <a:cs typeface="+mn-cs"/>
            </a:endParaRPr>
          </a:p>
        </p:txBody>
      </p:sp>
    </p:spTree>
    <p:extLst>
      <p:ext uri="{BB962C8B-B14F-4D97-AF65-F5344CB8AC3E}">
        <p14:creationId xmlns:p14="http://schemas.microsoft.com/office/powerpoint/2010/main" val="30649059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5F3F808-3453-0046-87BC-10CF44006CBB}" type="slidenum">
              <a:rPr kumimoji="0" lang="en-US" sz="1200" b="0" i="0" u="none" strike="noStrike" kern="1200" cap="none" spc="0" normalizeH="0" baseline="0" noProof="0" smtClean="0">
                <a:ln>
                  <a:noFill/>
                </a:ln>
                <a:solidFill>
                  <a:prstClr val="black"/>
                </a:solidFill>
                <a:effectLst/>
                <a:uLnTx/>
                <a:uFillTx/>
                <a:latin typeface="Times" pitchFamily="2"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Times" pitchFamily="2" charset="0"/>
              <a:ea typeface="+mn-ea"/>
              <a:cs typeface="+mn-cs"/>
            </a:endParaRPr>
          </a:p>
        </p:txBody>
      </p:sp>
    </p:spTree>
    <p:extLst>
      <p:ext uri="{BB962C8B-B14F-4D97-AF65-F5344CB8AC3E}">
        <p14:creationId xmlns:p14="http://schemas.microsoft.com/office/powerpoint/2010/main" val="35897045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5F3F808-3453-0046-87BC-10CF44006CBB}" type="slidenum">
              <a:rPr kumimoji="0" lang="en-US" sz="1200" b="0" i="0" u="none" strike="noStrike" kern="1200" cap="none" spc="0" normalizeH="0" baseline="0" noProof="0" smtClean="0">
                <a:ln>
                  <a:noFill/>
                </a:ln>
                <a:solidFill>
                  <a:prstClr val="black"/>
                </a:solidFill>
                <a:effectLst/>
                <a:uLnTx/>
                <a:uFillTx/>
                <a:latin typeface="Times" pitchFamily="2"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Times" pitchFamily="2" charset="0"/>
              <a:ea typeface="+mn-ea"/>
              <a:cs typeface="+mn-cs"/>
            </a:endParaRPr>
          </a:p>
        </p:txBody>
      </p:sp>
    </p:spTree>
    <p:extLst>
      <p:ext uri="{BB962C8B-B14F-4D97-AF65-F5344CB8AC3E}">
        <p14:creationId xmlns:p14="http://schemas.microsoft.com/office/powerpoint/2010/main" val="14174767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8C9DF3-7EB7-EF4B-8C37-1A0DAF4FDB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510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8C9DF3-7EB7-EF4B-8C37-1A0DAF4FDB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3384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8C9DF3-7EB7-EF4B-8C37-1A0DAF4FDB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07856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8C9DF3-7EB7-EF4B-8C37-1A0DAF4FDB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61796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8C9DF3-7EB7-EF4B-8C37-1A0DAF4FDB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31577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8C9DF3-7EB7-EF4B-8C37-1A0DAF4FDB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34125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8C9DF3-7EB7-EF4B-8C37-1A0DAF4FDB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33174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78042DE-273A-C940-B075-7FFFDC54A764}" type="slidenum">
              <a:rPr kumimoji="0" lang="en-US" sz="1200" b="0" i="0" u="none" strike="noStrike" kern="1200" cap="none" spc="0" normalizeH="0" baseline="0" noProof="0" smtClean="0">
                <a:ln>
                  <a:noFill/>
                </a:ln>
                <a:solidFill>
                  <a:prstClr val="black"/>
                </a:solidFill>
                <a:effectLst/>
                <a:uLnTx/>
                <a:uFillTx/>
                <a:latin typeface="Times" pitchFamily="2"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Times" pitchFamily="2" charset="0"/>
              <a:ea typeface="+mn-ea"/>
              <a:cs typeface="+mn-cs"/>
            </a:endParaRPr>
          </a:p>
        </p:txBody>
      </p:sp>
    </p:spTree>
    <p:extLst>
      <p:ext uri="{BB962C8B-B14F-4D97-AF65-F5344CB8AC3E}">
        <p14:creationId xmlns:p14="http://schemas.microsoft.com/office/powerpoint/2010/main" val="3483412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8C9DF3-7EB7-EF4B-8C37-1A0DAF4FDB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81358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8C9DF3-7EB7-EF4B-8C37-1A0DAF4FDB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13710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8C9DF3-7EB7-EF4B-8C37-1A0DAF4FDB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33769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78042DE-273A-C940-B075-7FFFDC54A764}" type="slidenum">
              <a:rPr kumimoji="0" lang="en-US" sz="1200" b="0" i="0" u="none" strike="noStrike" kern="1200" cap="none" spc="0" normalizeH="0" baseline="0" noProof="0" smtClean="0">
                <a:ln>
                  <a:noFill/>
                </a:ln>
                <a:solidFill>
                  <a:prstClr val="black"/>
                </a:solidFill>
                <a:effectLst/>
                <a:uLnTx/>
                <a:uFillTx/>
                <a:latin typeface="Times" pitchFamily="2"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Times" pitchFamily="2" charset="0"/>
              <a:ea typeface="+mn-ea"/>
              <a:cs typeface="+mn-cs"/>
            </a:endParaRPr>
          </a:p>
        </p:txBody>
      </p:sp>
    </p:spTree>
    <p:extLst>
      <p:ext uri="{BB962C8B-B14F-4D97-AF65-F5344CB8AC3E}">
        <p14:creationId xmlns:p14="http://schemas.microsoft.com/office/powerpoint/2010/main" val="32535629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78042DE-273A-C940-B075-7FFFDC54A764}" type="slidenum">
              <a:rPr kumimoji="0" lang="en-US" sz="1200" b="0" i="0" u="none" strike="noStrike" kern="1200" cap="none" spc="0" normalizeH="0" baseline="0" noProof="0" smtClean="0">
                <a:ln>
                  <a:noFill/>
                </a:ln>
                <a:solidFill>
                  <a:prstClr val="black"/>
                </a:solidFill>
                <a:effectLst/>
                <a:uLnTx/>
                <a:uFillTx/>
                <a:latin typeface="Times" pitchFamily="2"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Times" pitchFamily="2" charset="0"/>
              <a:ea typeface="+mn-ea"/>
              <a:cs typeface="+mn-cs"/>
            </a:endParaRPr>
          </a:p>
        </p:txBody>
      </p:sp>
    </p:spTree>
    <p:extLst>
      <p:ext uri="{BB962C8B-B14F-4D97-AF65-F5344CB8AC3E}">
        <p14:creationId xmlns:p14="http://schemas.microsoft.com/office/powerpoint/2010/main" val="30580244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78042DE-273A-C940-B075-7FFFDC54A764}" type="slidenum">
              <a:rPr kumimoji="0" lang="en-US" sz="1200" b="0" i="0" u="none" strike="noStrike" kern="1200" cap="none" spc="0" normalizeH="0" baseline="0" noProof="0" smtClean="0">
                <a:ln>
                  <a:noFill/>
                </a:ln>
                <a:solidFill>
                  <a:prstClr val="black"/>
                </a:solidFill>
                <a:effectLst/>
                <a:uLnTx/>
                <a:uFillTx/>
                <a:latin typeface="Times" pitchFamily="2"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Times" pitchFamily="2" charset="0"/>
              <a:ea typeface="+mn-ea"/>
              <a:cs typeface="+mn-cs"/>
            </a:endParaRPr>
          </a:p>
        </p:txBody>
      </p:sp>
    </p:spTree>
    <p:extLst>
      <p:ext uri="{BB962C8B-B14F-4D97-AF65-F5344CB8AC3E}">
        <p14:creationId xmlns:p14="http://schemas.microsoft.com/office/powerpoint/2010/main" val="12967187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78042DE-273A-C940-B075-7FFFDC54A764}" type="slidenum">
              <a:rPr kumimoji="0" lang="en-US" sz="1200" b="0" i="0" u="none" strike="noStrike" kern="1200" cap="none" spc="0" normalizeH="0" baseline="0" noProof="0" smtClean="0">
                <a:ln>
                  <a:noFill/>
                </a:ln>
                <a:solidFill>
                  <a:prstClr val="black"/>
                </a:solidFill>
                <a:effectLst/>
                <a:uLnTx/>
                <a:uFillTx/>
                <a:latin typeface="Times" pitchFamily="2"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Times" pitchFamily="2" charset="0"/>
              <a:ea typeface="+mn-ea"/>
              <a:cs typeface="+mn-cs"/>
            </a:endParaRPr>
          </a:p>
        </p:txBody>
      </p:sp>
    </p:spTree>
    <p:extLst>
      <p:ext uri="{BB962C8B-B14F-4D97-AF65-F5344CB8AC3E}">
        <p14:creationId xmlns:p14="http://schemas.microsoft.com/office/powerpoint/2010/main" val="7892784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78042DE-273A-C940-B075-7FFFDC54A764}" type="slidenum">
              <a:rPr kumimoji="0" lang="en-US" sz="1200" b="0" i="0" u="none" strike="noStrike" kern="1200" cap="none" spc="0" normalizeH="0" baseline="0" noProof="0" smtClean="0">
                <a:ln>
                  <a:noFill/>
                </a:ln>
                <a:solidFill>
                  <a:prstClr val="black"/>
                </a:solidFill>
                <a:effectLst/>
                <a:uLnTx/>
                <a:uFillTx/>
                <a:latin typeface="Times" pitchFamily="2"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Times" pitchFamily="2" charset="0"/>
              <a:ea typeface="+mn-ea"/>
              <a:cs typeface="+mn-cs"/>
            </a:endParaRPr>
          </a:p>
        </p:txBody>
      </p:sp>
    </p:spTree>
    <p:extLst>
      <p:ext uri="{BB962C8B-B14F-4D97-AF65-F5344CB8AC3E}">
        <p14:creationId xmlns:p14="http://schemas.microsoft.com/office/powerpoint/2010/main" val="11461644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0261" y="1905000"/>
            <a:ext cx="7681913" cy="1523495"/>
          </a:xfrm>
        </p:spPr>
        <p:txBody>
          <a:bodyPr>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p:ph type="subTitle" idx="1"/>
          </p:nvPr>
        </p:nvSpPr>
        <p:spPr>
          <a:xfrm>
            <a:off x="730260" y="4344988"/>
            <a:ext cx="7681913" cy="461665"/>
          </a:xfrm>
        </p:spPr>
        <p:txBody>
          <a:bodyPr>
            <a:noAutofit/>
          </a:bodyPr>
          <a:lstStyle>
            <a:lvl1pPr marL="0" indent="0" algn="l">
              <a:lnSpc>
                <a:spcPct val="90000"/>
              </a:lnSpc>
              <a:spcBef>
                <a:spcPts val="0"/>
              </a:spcBef>
              <a:buNone/>
              <a:defRPr>
                <a:solidFill>
                  <a:schemeClr val="tx1">
                    <a:tint val="75000"/>
                  </a:schemeClr>
                </a:solidFill>
              </a:defRPr>
            </a:lvl1pPr>
            <a:lvl2pPr marL="456921" indent="0" algn="ctr">
              <a:buNone/>
              <a:defRPr>
                <a:solidFill>
                  <a:schemeClr val="tx1">
                    <a:tint val="75000"/>
                  </a:schemeClr>
                </a:solidFill>
              </a:defRPr>
            </a:lvl2pPr>
            <a:lvl3pPr marL="913848" indent="0" algn="ctr">
              <a:buNone/>
              <a:defRPr>
                <a:solidFill>
                  <a:schemeClr val="tx1">
                    <a:tint val="75000"/>
                  </a:schemeClr>
                </a:solidFill>
              </a:defRPr>
            </a:lvl3pPr>
            <a:lvl4pPr marL="1370775" indent="0" algn="ctr">
              <a:buNone/>
              <a:defRPr>
                <a:solidFill>
                  <a:schemeClr val="tx1">
                    <a:tint val="75000"/>
                  </a:schemeClr>
                </a:solidFill>
              </a:defRPr>
            </a:lvl4pPr>
            <a:lvl5pPr marL="1827699" indent="0" algn="ctr">
              <a:buNone/>
              <a:defRPr>
                <a:solidFill>
                  <a:schemeClr val="tx1">
                    <a:tint val="75000"/>
                  </a:schemeClr>
                </a:solidFill>
              </a:defRPr>
            </a:lvl5pPr>
            <a:lvl6pPr marL="2284622" indent="0" algn="ctr">
              <a:buNone/>
              <a:defRPr>
                <a:solidFill>
                  <a:schemeClr val="tx1">
                    <a:tint val="75000"/>
                  </a:schemeClr>
                </a:solidFill>
              </a:defRPr>
            </a:lvl6pPr>
            <a:lvl7pPr marL="2741548" indent="0" algn="ctr">
              <a:buNone/>
              <a:defRPr>
                <a:solidFill>
                  <a:schemeClr val="tx1">
                    <a:tint val="75000"/>
                  </a:schemeClr>
                </a:solidFill>
              </a:defRPr>
            </a:lvl7pPr>
            <a:lvl8pPr marL="3198472" indent="0" algn="ctr">
              <a:buNone/>
              <a:defRPr>
                <a:solidFill>
                  <a:schemeClr val="tx1">
                    <a:tint val="75000"/>
                  </a:schemeClr>
                </a:solidFill>
              </a:defRPr>
            </a:lvl8pPr>
            <a:lvl9pPr marL="3655397"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086444612"/>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a:t>Click to edit Master title style</a:t>
            </a:r>
            <a:endParaRPr lang="en-US" dirty="0"/>
          </a:p>
        </p:txBody>
      </p:sp>
      <p:sp>
        <p:nvSpPr>
          <p:cNvPr id="6" name="Text Placeholder 5"/>
          <p:cNvSpPr>
            <a:spLocks noGrp="1"/>
          </p:cNvSpPr>
          <p:nvPr>
            <p:ph type="body" sz="quarter" idx="10"/>
          </p:nvPr>
        </p:nvSpPr>
        <p:spPr bwMode="white">
          <a:xfrm>
            <a:off x="381001"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64178310"/>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C549B-54F6-7647-9079-4AF7F00D50C2}"/>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F3559AD-BD77-DA44-90B0-17DF9559A5BD}"/>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7F9F59A-FCA5-7842-BF1B-1E41E39B2B8C}"/>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D5924C-E410-3647-828C-2BCC9D12F5B5}"/>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C276716E-A132-8142-A11A-1F84E9EE92F8}"/>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D29ACE72-B2B6-3C47-9769-379AAA895E0E}"/>
              </a:ext>
            </a:extLst>
          </p:cNvPr>
          <p:cNvSpPr>
            <a:spLocks noGrp="1"/>
          </p:cNvSpPr>
          <p:nvPr>
            <p:ph type="sldNum" sz="quarter" idx="12"/>
          </p:nvPr>
        </p:nvSpPr>
        <p:spPr/>
        <p:txBody>
          <a:bodyPr/>
          <a:lstStyle>
            <a:lvl1pPr>
              <a:defRPr/>
            </a:lvl1pPr>
          </a:lstStyle>
          <a:p>
            <a:fld id="{E058D621-2627-C44D-BDEE-279CCAD24361}" type="slidenum">
              <a:rPr lang="en-US" altLang="en-US"/>
              <a:pPr/>
              <a:t>‹#›</a:t>
            </a:fld>
            <a:endParaRPr lang="en-US" altLang="en-US"/>
          </a:p>
        </p:txBody>
      </p:sp>
    </p:spTree>
    <p:extLst>
      <p:ext uri="{BB962C8B-B14F-4D97-AF65-F5344CB8AC3E}">
        <p14:creationId xmlns:p14="http://schemas.microsoft.com/office/powerpoint/2010/main" val="243988386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DDFE6-37F6-0A41-99D0-789F2311692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12CDBCF-3A90-C349-944C-47280E8271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5B569C-D9AB-D14B-BC45-F4F3385A8989}"/>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4CBC4FAE-18E9-534D-BFF2-A1C01D4C34C7}"/>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0A0DC56D-C594-6740-81AF-0276A1A85E55}"/>
              </a:ext>
            </a:extLst>
          </p:cNvPr>
          <p:cNvSpPr>
            <a:spLocks noGrp="1"/>
          </p:cNvSpPr>
          <p:nvPr>
            <p:ph type="sldNum" sz="quarter" idx="12"/>
          </p:nvPr>
        </p:nvSpPr>
        <p:spPr/>
        <p:txBody>
          <a:bodyPr/>
          <a:lstStyle>
            <a:lvl1pPr>
              <a:defRPr/>
            </a:lvl1pPr>
          </a:lstStyle>
          <a:p>
            <a:fld id="{A505E68C-EBC8-0842-B549-BF95484F68B3}" type="slidenum">
              <a:rPr lang="en-US" altLang="en-US"/>
              <a:pPr/>
              <a:t>‹#›</a:t>
            </a:fld>
            <a:endParaRPr lang="en-US" altLang="en-US"/>
          </a:p>
        </p:txBody>
      </p:sp>
    </p:spTree>
    <p:extLst>
      <p:ext uri="{BB962C8B-B14F-4D97-AF65-F5344CB8AC3E}">
        <p14:creationId xmlns:p14="http://schemas.microsoft.com/office/powerpoint/2010/main" val="377119347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066061-133D-C948-96D3-A15E4E39391E}"/>
              </a:ext>
            </a:extLst>
          </p:cNvPr>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830C49-D3B9-BC42-8E05-DD450DC23B3F}"/>
              </a:ext>
            </a:extLst>
          </p:cNvPr>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038F2B-385E-DE46-BA23-F447E7FE636D}"/>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E7F9F562-C523-FA4B-A0D6-AF5159AC5B69}"/>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D931DD9-2792-E943-9889-E09D82BE0024}"/>
              </a:ext>
            </a:extLst>
          </p:cNvPr>
          <p:cNvSpPr>
            <a:spLocks noGrp="1"/>
          </p:cNvSpPr>
          <p:nvPr>
            <p:ph type="sldNum" sz="quarter" idx="12"/>
          </p:nvPr>
        </p:nvSpPr>
        <p:spPr/>
        <p:txBody>
          <a:bodyPr/>
          <a:lstStyle>
            <a:lvl1pPr>
              <a:defRPr/>
            </a:lvl1pPr>
          </a:lstStyle>
          <a:p>
            <a:fld id="{39FF20F6-B9C8-A54B-ABF1-C4B39FB6AD67}" type="slidenum">
              <a:rPr lang="en-US" altLang="en-US"/>
              <a:pPr/>
              <a:t>‹#›</a:t>
            </a:fld>
            <a:endParaRPr lang="en-US" altLang="en-US"/>
          </a:p>
        </p:txBody>
      </p:sp>
    </p:spTree>
    <p:extLst>
      <p:ext uri="{BB962C8B-B14F-4D97-AF65-F5344CB8AC3E}">
        <p14:creationId xmlns:p14="http://schemas.microsoft.com/office/powerpoint/2010/main" val="314650764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55B4845-BD90-A241-A59D-5C4F30CE92CC}" type="datetimeFigureOut">
              <a:rPr lang="en-US" smtClean="0"/>
              <a:t>4/18/20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7922F0-F351-334E-AC23-42FC68247D32}" type="slidenum">
              <a:rPr lang="en-US" smtClean="0"/>
              <a:t>‹#›</a:t>
            </a:fld>
            <a:endParaRPr lang="en-US"/>
          </a:p>
        </p:txBody>
      </p:sp>
    </p:spTree>
    <p:extLst>
      <p:ext uri="{BB962C8B-B14F-4D97-AF65-F5344CB8AC3E}">
        <p14:creationId xmlns:p14="http://schemas.microsoft.com/office/powerpoint/2010/main" val="247146354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55B4845-BD90-A241-A59D-5C4F30CE92CC}" type="datetimeFigureOut">
              <a:rPr lang="en-US" smtClean="0"/>
              <a:t>4/18/20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7922F0-F351-334E-AC23-42FC68247D32}" type="slidenum">
              <a:rPr lang="en-US" smtClean="0"/>
              <a:t>‹#›</a:t>
            </a:fld>
            <a:endParaRPr lang="en-US"/>
          </a:p>
        </p:txBody>
      </p:sp>
    </p:spTree>
    <p:extLst>
      <p:ext uri="{BB962C8B-B14F-4D97-AF65-F5344CB8AC3E}">
        <p14:creationId xmlns:p14="http://schemas.microsoft.com/office/powerpoint/2010/main" val="205595837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55B4845-BD90-A241-A59D-5C4F30CE92CC}" type="datetimeFigureOut">
              <a:rPr lang="en-US" smtClean="0"/>
              <a:t>4/18/20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7922F0-F351-334E-AC23-42FC68247D32}" type="slidenum">
              <a:rPr lang="en-US" smtClean="0"/>
              <a:t>‹#›</a:t>
            </a:fld>
            <a:endParaRPr lang="en-US"/>
          </a:p>
        </p:txBody>
      </p:sp>
    </p:spTree>
    <p:extLst>
      <p:ext uri="{BB962C8B-B14F-4D97-AF65-F5344CB8AC3E}">
        <p14:creationId xmlns:p14="http://schemas.microsoft.com/office/powerpoint/2010/main" val="296015085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55B4845-BD90-A241-A59D-5C4F30CE92CC}" type="datetimeFigureOut">
              <a:rPr lang="en-US" smtClean="0"/>
              <a:t>4/18/20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7922F0-F351-334E-AC23-42FC68247D32}" type="slidenum">
              <a:rPr lang="en-US" smtClean="0"/>
              <a:t>‹#›</a:t>
            </a:fld>
            <a:endParaRPr lang="en-US"/>
          </a:p>
        </p:txBody>
      </p:sp>
    </p:spTree>
    <p:extLst>
      <p:ext uri="{BB962C8B-B14F-4D97-AF65-F5344CB8AC3E}">
        <p14:creationId xmlns:p14="http://schemas.microsoft.com/office/powerpoint/2010/main" val="275408579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55B4845-BD90-A241-A59D-5C4F30CE92CC}" type="datetimeFigureOut">
              <a:rPr lang="en-US" smtClean="0"/>
              <a:t>4/18/20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A7922F0-F351-334E-AC23-42FC68247D32}" type="slidenum">
              <a:rPr lang="en-US" smtClean="0"/>
              <a:t>‹#›</a:t>
            </a:fld>
            <a:endParaRPr lang="en-US"/>
          </a:p>
        </p:txBody>
      </p:sp>
    </p:spTree>
    <p:extLst>
      <p:ext uri="{BB962C8B-B14F-4D97-AF65-F5344CB8AC3E}">
        <p14:creationId xmlns:p14="http://schemas.microsoft.com/office/powerpoint/2010/main" val="290133281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55B4845-BD90-A241-A59D-5C4F30CE92CC}" type="datetimeFigureOut">
              <a:rPr lang="en-US" smtClean="0"/>
              <a:t>4/18/20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A7922F0-F351-334E-AC23-42FC68247D32}" type="slidenum">
              <a:rPr lang="en-US" smtClean="0"/>
              <a:t>‹#›</a:t>
            </a:fld>
            <a:endParaRPr lang="en-US"/>
          </a:p>
        </p:txBody>
      </p:sp>
    </p:spTree>
    <p:extLst>
      <p:ext uri="{BB962C8B-B14F-4D97-AF65-F5344CB8AC3E}">
        <p14:creationId xmlns:p14="http://schemas.microsoft.com/office/powerpoint/2010/main" val="49165770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5B4845-BD90-A241-A59D-5C4F30CE92CC}" type="datetimeFigureOut">
              <a:rPr lang="en-US" smtClean="0"/>
              <a:t>4/18/20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A7922F0-F351-334E-AC23-42FC68247D32}" type="slidenum">
              <a:rPr lang="en-US" smtClean="0"/>
              <a:t>‹#›</a:t>
            </a:fld>
            <a:endParaRPr lang="en-US"/>
          </a:p>
        </p:txBody>
      </p:sp>
    </p:spTree>
    <p:extLst>
      <p:ext uri="{BB962C8B-B14F-4D97-AF65-F5344CB8AC3E}">
        <p14:creationId xmlns:p14="http://schemas.microsoft.com/office/powerpoint/2010/main" val="748932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a:t>Click to edit Master title style</a:t>
            </a:r>
            <a:endParaRPr lang="en-US" dirty="0"/>
          </a:p>
        </p:txBody>
      </p:sp>
      <p:sp>
        <p:nvSpPr>
          <p:cNvPr id="6" name="Text Placeholder 5"/>
          <p:cNvSpPr>
            <a:spLocks noGrp="1"/>
          </p:cNvSpPr>
          <p:nvPr>
            <p:ph type="body" sz="quarter" idx="10"/>
          </p:nvPr>
        </p:nvSpPr>
        <p:spPr bwMode="white">
          <a:xfrm>
            <a:off x="381001"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6"/>
          <p:cNvSpPr>
            <a:spLocks noGrp="1"/>
          </p:cNvSpPr>
          <p:nvPr>
            <p:ph type="body" sz="quarter" idx="11"/>
          </p:nvPr>
        </p:nvSpPr>
        <p:spPr>
          <a:xfrm>
            <a:off x="11" y="6238886"/>
            <a:ext cx="9144001" cy="619125"/>
          </a:xfrm>
          <a:solidFill>
            <a:srgbClr val="FFFF99"/>
          </a:solidFill>
        </p:spPr>
        <p:txBody>
          <a:bodyPr lIns="152306" tIns="76153" rIns="152306" bIns="76153" anchor="b">
            <a:noAutofit/>
          </a:bodyPr>
          <a:lstStyle>
            <a:lvl1pPr algn="r">
              <a:buFont typeface="Arial" pitchFamily="34" charset="0"/>
              <a:buNone/>
              <a:defRPr>
                <a:solidFill>
                  <a:srgbClr val="000000"/>
                </a:solidFill>
                <a:effectLst/>
                <a:latin typeface="+mj-lt"/>
              </a:defRPr>
            </a:lvl1pPr>
          </a:lstStyle>
          <a:p>
            <a:pPr lvl="0"/>
            <a:r>
              <a:rPr lang="en-US"/>
              <a:t>Click to edit Master text styles</a:t>
            </a:r>
          </a:p>
        </p:txBody>
      </p:sp>
    </p:spTree>
    <p:extLst>
      <p:ext uri="{BB962C8B-B14F-4D97-AF65-F5344CB8AC3E}">
        <p14:creationId xmlns:p14="http://schemas.microsoft.com/office/powerpoint/2010/main" val="1797533243"/>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55B4845-BD90-A241-A59D-5C4F30CE92CC}" type="datetimeFigureOut">
              <a:rPr lang="en-US" smtClean="0"/>
              <a:t>4/18/20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7922F0-F351-334E-AC23-42FC68247D32}" type="slidenum">
              <a:rPr lang="en-US" smtClean="0"/>
              <a:t>‹#›</a:t>
            </a:fld>
            <a:endParaRPr lang="en-US"/>
          </a:p>
        </p:txBody>
      </p:sp>
    </p:spTree>
    <p:extLst>
      <p:ext uri="{BB962C8B-B14F-4D97-AF65-F5344CB8AC3E}">
        <p14:creationId xmlns:p14="http://schemas.microsoft.com/office/powerpoint/2010/main" val="270559977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55B4845-BD90-A241-A59D-5C4F30CE92CC}" type="datetimeFigureOut">
              <a:rPr lang="en-US" smtClean="0"/>
              <a:t>4/18/20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7922F0-F351-334E-AC23-42FC68247D32}" type="slidenum">
              <a:rPr lang="en-US" smtClean="0"/>
              <a:t>‹#›</a:t>
            </a:fld>
            <a:endParaRPr lang="en-US"/>
          </a:p>
        </p:txBody>
      </p:sp>
    </p:spTree>
    <p:extLst>
      <p:ext uri="{BB962C8B-B14F-4D97-AF65-F5344CB8AC3E}">
        <p14:creationId xmlns:p14="http://schemas.microsoft.com/office/powerpoint/2010/main" val="359046203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55B4845-BD90-A241-A59D-5C4F30CE92CC}" type="datetimeFigureOut">
              <a:rPr lang="en-US" smtClean="0"/>
              <a:t>4/18/20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7922F0-F351-334E-AC23-42FC68247D32}" type="slidenum">
              <a:rPr lang="en-US" smtClean="0"/>
              <a:t>‹#›</a:t>
            </a:fld>
            <a:endParaRPr lang="en-US"/>
          </a:p>
        </p:txBody>
      </p:sp>
    </p:spTree>
    <p:extLst>
      <p:ext uri="{BB962C8B-B14F-4D97-AF65-F5344CB8AC3E}">
        <p14:creationId xmlns:p14="http://schemas.microsoft.com/office/powerpoint/2010/main" val="212574857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55B4845-BD90-A241-A59D-5C4F30CE92CC}" type="datetimeFigureOut">
              <a:rPr lang="en-US" smtClean="0"/>
              <a:t>4/18/20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7922F0-F351-334E-AC23-42FC68247D32}" type="slidenum">
              <a:rPr lang="en-US" smtClean="0"/>
              <a:t>‹#›</a:t>
            </a:fld>
            <a:endParaRPr lang="en-US"/>
          </a:p>
        </p:txBody>
      </p:sp>
    </p:spTree>
    <p:extLst>
      <p:ext uri="{BB962C8B-B14F-4D97-AF65-F5344CB8AC3E}">
        <p14:creationId xmlns:p14="http://schemas.microsoft.com/office/powerpoint/2010/main" val="31945791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Use for slides with Software Co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722314" y="1905010"/>
            <a:ext cx="8040688" cy="2108871"/>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37931088"/>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082" indent="0" algn="ctr">
              <a:buNone/>
              <a:defRPr>
                <a:solidFill>
                  <a:schemeClr val="tx1">
                    <a:tint val="75000"/>
                  </a:schemeClr>
                </a:solidFill>
              </a:defRPr>
            </a:lvl2pPr>
            <a:lvl3pPr marL="914165" indent="0" algn="ctr">
              <a:buNone/>
              <a:defRPr>
                <a:solidFill>
                  <a:schemeClr val="tx1">
                    <a:tint val="75000"/>
                  </a:schemeClr>
                </a:solidFill>
              </a:defRPr>
            </a:lvl3pPr>
            <a:lvl4pPr marL="1371250" indent="0" algn="ctr">
              <a:buNone/>
              <a:defRPr>
                <a:solidFill>
                  <a:schemeClr val="tx1">
                    <a:tint val="75000"/>
                  </a:schemeClr>
                </a:solidFill>
              </a:defRPr>
            </a:lvl4pPr>
            <a:lvl5pPr marL="1828332" indent="0" algn="ctr">
              <a:buNone/>
              <a:defRPr>
                <a:solidFill>
                  <a:schemeClr val="tx1">
                    <a:tint val="75000"/>
                  </a:schemeClr>
                </a:solidFill>
              </a:defRPr>
            </a:lvl5pPr>
            <a:lvl6pPr marL="2285415" indent="0" algn="ctr">
              <a:buNone/>
              <a:defRPr>
                <a:solidFill>
                  <a:schemeClr val="tx1">
                    <a:tint val="75000"/>
                  </a:schemeClr>
                </a:solidFill>
              </a:defRPr>
            </a:lvl6pPr>
            <a:lvl7pPr marL="2742500" indent="0" algn="ctr">
              <a:buNone/>
              <a:defRPr>
                <a:solidFill>
                  <a:schemeClr val="tx1">
                    <a:tint val="75000"/>
                  </a:schemeClr>
                </a:solidFill>
              </a:defRPr>
            </a:lvl7pPr>
            <a:lvl8pPr marL="3199580" indent="0" algn="ctr">
              <a:buNone/>
              <a:defRPr>
                <a:solidFill>
                  <a:schemeClr val="tx1">
                    <a:tint val="75000"/>
                  </a:schemeClr>
                </a:solidFill>
              </a:defRPr>
            </a:lvl8pPr>
            <a:lvl9pPr marL="365666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3883">
              <a:defRPr/>
            </a:lvl1pPr>
          </a:lstStyle>
          <a:p>
            <a:pPr>
              <a:defRPr/>
            </a:pPr>
            <a:endParaRPr lang="en-US"/>
          </a:p>
        </p:txBody>
      </p:sp>
      <p:sp>
        <p:nvSpPr>
          <p:cNvPr id="5" name="Footer Placeholder 4"/>
          <p:cNvSpPr>
            <a:spLocks noGrp="1"/>
          </p:cNvSpPr>
          <p:nvPr>
            <p:ph type="ftr" sz="quarter" idx="11"/>
          </p:nvPr>
        </p:nvSpPr>
        <p:spPr/>
        <p:txBody>
          <a:bodyPr/>
          <a:lstStyle>
            <a:lvl1pPr defTabSz="913883">
              <a:defRPr/>
            </a:lvl1pPr>
          </a:lstStyle>
          <a:p>
            <a:pPr>
              <a:defRPr/>
            </a:pPr>
            <a:endParaRPr lang="en-US"/>
          </a:p>
        </p:txBody>
      </p:sp>
      <p:sp>
        <p:nvSpPr>
          <p:cNvPr id="6" name="Slide Number Placeholder 5"/>
          <p:cNvSpPr>
            <a:spLocks noGrp="1"/>
          </p:cNvSpPr>
          <p:nvPr>
            <p:ph type="sldNum" sz="quarter" idx="12"/>
          </p:nvPr>
        </p:nvSpPr>
        <p:spPr/>
        <p:txBody>
          <a:bodyPr/>
          <a:lstStyle>
            <a:lvl1pPr defTabSz="913883">
              <a:defRPr/>
            </a:lvl1pPr>
          </a:lstStyle>
          <a:p>
            <a:pPr>
              <a:defRPr/>
            </a:pPr>
            <a:fld id="{501BB094-F46C-BC41-B131-1A9BA6EC66DC}" type="slidenum">
              <a:rPr lang="en-US"/>
              <a:pPr>
                <a:defRPr/>
              </a:pPr>
              <a:t>‹#›</a:t>
            </a:fld>
            <a:endParaRPr lang="en-US"/>
          </a:p>
        </p:txBody>
      </p:sp>
    </p:spTree>
    <p:extLst>
      <p:ext uri="{BB962C8B-B14F-4D97-AF65-F5344CB8AC3E}">
        <p14:creationId xmlns:p14="http://schemas.microsoft.com/office/powerpoint/2010/main" val="3412691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3883">
              <a:defRPr/>
            </a:lvl1pPr>
          </a:lstStyle>
          <a:p>
            <a:pPr>
              <a:defRPr/>
            </a:pPr>
            <a:endParaRPr lang="en-US"/>
          </a:p>
        </p:txBody>
      </p:sp>
      <p:sp>
        <p:nvSpPr>
          <p:cNvPr id="5" name="Footer Placeholder 4"/>
          <p:cNvSpPr>
            <a:spLocks noGrp="1"/>
          </p:cNvSpPr>
          <p:nvPr>
            <p:ph type="ftr" sz="quarter" idx="11"/>
          </p:nvPr>
        </p:nvSpPr>
        <p:spPr/>
        <p:txBody>
          <a:bodyPr/>
          <a:lstStyle>
            <a:lvl1pPr defTabSz="913883">
              <a:defRPr/>
            </a:lvl1pPr>
          </a:lstStyle>
          <a:p>
            <a:pPr>
              <a:defRPr/>
            </a:pPr>
            <a:endParaRPr lang="en-US"/>
          </a:p>
        </p:txBody>
      </p:sp>
      <p:sp>
        <p:nvSpPr>
          <p:cNvPr id="6" name="Slide Number Placeholder 5"/>
          <p:cNvSpPr>
            <a:spLocks noGrp="1"/>
          </p:cNvSpPr>
          <p:nvPr>
            <p:ph type="sldNum" sz="quarter" idx="12"/>
          </p:nvPr>
        </p:nvSpPr>
        <p:spPr/>
        <p:txBody>
          <a:bodyPr/>
          <a:lstStyle>
            <a:lvl1pPr defTabSz="913883">
              <a:defRPr/>
            </a:lvl1pPr>
          </a:lstStyle>
          <a:p>
            <a:pPr>
              <a:defRPr/>
            </a:pPr>
            <a:fld id="{4770AF7A-DC53-7B4F-A86E-AE7E22AA853E}" type="slidenum">
              <a:rPr lang="en-US"/>
              <a:pPr>
                <a:defRPr/>
              </a:pPr>
              <a:t>‹#›</a:t>
            </a:fld>
            <a:endParaRPr lang="en-US"/>
          </a:p>
        </p:txBody>
      </p:sp>
    </p:spTree>
    <p:extLst>
      <p:ext uri="{BB962C8B-B14F-4D97-AF65-F5344CB8AC3E}">
        <p14:creationId xmlns:p14="http://schemas.microsoft.com/office/powerpoint/2010/main" val="19285102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7082" indent="0">
              <a:buNone/>
              <a:defRPr sz="1800">
                <a:solidFill>
                  <a:schemeClr val="tx1">
                    <a:tint val="75000"/>
                  </a:schemeClr>
                </a:solidFill>
              </a:defRPr>
            </a:lvl2pPr>
            <a:lvl3pPr marL="914165" indent="0">
              <a:buNone/>
              <a:defRPr sz="1600">
                <a:solidFill>
                  <a:schemeClr val="tx1">
                    <a:tint val="75000"/>
                  </a:schemeClr>
                </a:solidFill>
              </a:defRPr>
            </a:lvl3pPr>
            <a:lvl4pPr marL="1371250" indent="0">
              <a:buNone/>
              <a:defRPr sz="1400">
                <a:solidFill>
                  <a:schemeClr val="tx1">
                    <a:tint val="75000"/>
                  </a:schemeClr>
                </a:solidFill>
              </a:defRPr>
            </a:lvl4pPr>
            <a:lvl5pPr marL="1828332" indent="0">
              <a:buNone/>
              <a:defRPr sz="1400">
                <a:solidFill>
                  <a:schemeClr val="tx1">
                    <a:tint val="75000"/>
                  </a:schemeClr>
                </a:solidFill>
              </a:defRPr>
            </a:lvl5pPr>
            <a:lvl6pPr marL="2285415" indent="0">
              <a:buNone/>
              <a:defRPr sz="1400">
                <a:solidFill>
                  <a:schemeClr val="tx1">
                    <a:tint val="75000"/>
                  </a:schemeClr>
                </a:solidFill>
              </a:defRPr>
            </a:lvl6pPr>
            <a:lvl7pPr marL="2742500" indent="0">
              <a:buNone/>
              <a:defRPr sz="1400">
                <a:solidFill>
                  <a:schemeClr val="tx1">
                    <a:tint val="75000"/>
                  </a:schemeClr>
                </a:solidFill>
              </a:defRPr>
            </a:lvl7pPr>
            <a:lvl8pPr marL="3199580" indent="0">
              <a:buNone/>
              <a:defRPr sz="1400">
                <a:solidFill>
                  <a:schemeClr val="tx1">
                    <a:tint val="75000"/>
                  </a:schemeClr>
                </a:solidFill>
              </a:defRPr>
            </a:lvl8pPr>
            <a:lvl9pPr marL="3656665"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3883">
              <a:defRPr/>
            </a:lvl1pPr>
          </a:lstStyle>
          <a:p>
            <a:pPr>
              <a:defRPr/>
            </a:pPr>
            <a:endParaRPr lang="en-US"/>
          </a:p>
        </p:txBody>
      </p:sp>
      <p:sp>
        <p:nvSpPr>
          <p:cNvPr id="5" name="Footer Placeholder 4"/>
          <p:cNvSpPr>
            <a:spLocks noGrp="1"/>
          </p:cNvSpPr>
          <p:nvPr>
            <p:ph type="ftr" sz="quarter" idx="11"/>
          </p:nvPr>
        </p:nvSpPr>
        <p:spPr/>
        <p:txBody>
          <a:bodyPr/>
          <a:lstStyle>
            <a:lvl1pPr defTabSz="913883">
              <a:defRPr/>
            </a:lvl1pPr>
          </a:lstStyle>
          <a:p>
            <a:pPr>
              <a:defRPr/>
            </a:pPr>
            <a:endParaRPr lang="en-US"/>
          </a:p>
        </p:txBody>
      </p:sp>
      <p:sp>
        <p:nvSpPr>
          <p:cNvPr id="6" name="Slide Number Placeholder 5"/>
          <p:cNvSpPr>
            <a:spLocks noGrp="1"/>
          </p:cNvSpPr>
          <p:nvPr>
            <p:ph type="sldNum" sz="quarter" idx="12"/>
          </p:nvPr>
        </p:nvSpPr>
        <p:spPr/>
        <p:txBody>
          <a:bodyPr/>
          <a:lstStyle>
            <a:lvl1pPr defTabSz="913883">
              <a:defRPr/>
            </a:lvl1pPr>
          </a:lstStyle>
          <a:p>
            <a:pPr>
              <a:defRPr/>
            </a:pPr>
            <a:fld id="{4030E788-2047-5344-B9E7-D1A313BAF06C}" type="slidenum">
              <a:rPr lang="en-US"/>
              <a:pPr>
                <a:defRPr/>
              </a:pPr>
              <a:t>‹#›</a:t>
            </a:fld>
            <a:endParaRPr lang="en-US"/>
          </a:p>
        </p:txBody>
      </p:sp>
    </p:spTree>
    <p:extLst>
      <p:ext uri="{BB962C8B-B14F-4D97-AF65-F5344CB8AC3E}">
        <p14:creationId xmlns:p14="http://schemas.microsoft.com/office/powerpoint/2010/main" val="5010035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defTabSz="913883">
              <a:defRPr/>
            </a:lvl1pPr>
          </a:lstStyle>
          <a:p>
            <a:pPr>
              <a:defRPr/>
            </a:pPr>
            <a:endParaRPr lang="en-US"/>
          </a:p>
        </p:txBody>
      </p:sp>
      <p:sp>
        <p:nvSpPr>
          <p:cNvPr id="6" name="Footer Placeholder 4"/>
          <p:cNvSpPr>
            <a:spLocks noGrp="1"/>
          </p:cNvSpPr>
          <p:nvPr>
            <p:ph type="ftr" sz="quarter" idx="11"/>
          </p:nvPr>
        </p:nvSpPr>
        <p:spPr/>
        <p:txBody>
          <a:bodyPr/>
          <a:lstStyle>
            <a:lvl1pPr defTabSz="913883">
              <a:defRPr/>
            </a:lvl1pPr>
          </a:lstStyle>
          <a:p>
            <a:pPr>
              <a:defRPr/>
            </a:pPr>
            <a:endParaRPr lang="en-US"/>
          </a:p>
        </p:txBody>
      </p:sp>
      <p:sp>
        <p:nvSpPr>
          <p:cNvPr id="7" name="Slide Number Placeholder 5"/>
          <p:cNvSpPr>
            <a:spLocks noGrp="1"/>
          </p:cNvSpPr>
          <p:nvPr>
            <p:ph type="sldNum" sz="quarter" idx="12"/>
          </p:nvPr>
        </p:nvSpPr>
        <p:spPr/>
        <p:txBody>
          <a:bodyPr/>
          <a:lstStyle>
            <a:lvl1pPr defTabSz="913883">
              <a:defRPr/>
            </a:lvl1pPr>
          </a:lstStyle>
          <a:p>
            <a:pPr>
              <a:defRPr/>
            </a:pPr>
            <a:fld id="{0812D0DA-2F29-E647-80DE-621AAD79FC23}" type="slidenum">
              <a:rPr lang="en-US"/>
              <a:pPr>
                <a:defRPr/>
              </a:pPr>
              <a:t>‹#›</a:t>
            </a:fld>
            <a:endParaRPr lang="en-US"/>
          </a:p>
        </p:txBody>
      </p:sp>
    </p:spTree>
    <p:extLst>
      <p:ext uri="{BB962C8B-B14F-4D97-AF65-F5344CB8AC3E}">
        <p14:creationId xmlns:p14="http://schemas.microsoft.com/office/powerpoint/2010/main" val="831841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defTabSz="913883">
              <a:defRPr/>
            </a:lvl1pPr>
          </a:lstStyle>
          <a:p>
            <a:pPr>
              <a:defRPr/>
            </a:pPr>
            <a:endParaRPr lang="en-US"/>
          </a:p>
        </p:txBody>
      </p:sp>
      <p:sp>
        <p:nvSpPr>
          <p:cNvPr id="8" name="Footer Placeholder 4"/>
          <p:cNvSpPr>
            <a:spLocks noGrp="1"/>
          </p:cNvSpPr>
          <p:nvPr>
            <p:ph type="ftr" sz="quarter" idx="11"/>
          </p:nvPr>
        </p:nvSpPr>
        <p:spPr/>
        <p:txBody>
          <a:bodyPr/>
          <a:lstStyle>
            <a:lvl1pPr defTabSz="913883">
              <a:defRPr/>
            </a:lvl1pPr>
          </a:lstStyle>
          <a:p>
            <a:pPr>
              <a:defRPr/>
            </a:pPr>
            <a:endParaRPr lang="en-US"/>
          </a:p>
        </p:txBody>
      </p:sp>
      <p:sp>
        <p:nvSpPr>
          <p:cNvPr id="9" name="Slide Number Placeholder 5"/>
          <p:cNvSpPr>
            <a:spLocks noGrp="1"/>
          </p:cNvSpPr>
          <p:nvPr>
            <p:ph type="sldNum" sz="quarter" idx="12"/>
          </p:nvPr>
        </p:nvSpPr>
        <p:spPr/>
        <p:txBody>
          <a:bodyPr/>
          <a:lstStyle>
            <a:lvl1pPr defTabSz="913883">
              <a:defRPr/>
            </a:lvl1pPr>
          </a:lstStyle>
          <a:p>
            <a:pPr>
              <a:defRPr/>
            </a:pPr>
            <a:fld id="{C4F998F9-1782-5C49-8C72-6303FD198EBD}" type="slidenum">
              <a:rPr lang="en-US"/>
              <a:pPr>
                <a:defRPr/>
              </a:pPr>
              <a:t>‹#›</a:t>
            </a:fld>
            <a:endParaRPr lang="en-US"/>
          </a:p>
        </p:txBody>
      </p:sp>
    </p:spTree>
    <p:extLst>
      <p:ext uri="{BB962C8B-B14F-4D97-AF65-F5344CB8AC3E}">
        <p14:creationId xmlns:p14="http://schemas.microsoft.com/office/powerpoint/2010/main" val="636674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defTabSz="913883">
              <a:defRPr/>
            </a:lvl1pPr>
          </a:lstStyle>
          <a:p>
            <a:pPr>
              <a:defRPr/>
            </a:pPr>
            <a:endParaRPr lang="en-US"/>
          </a:p>
        </p:txBody>
      </p:sp>
      <p:sp>
        <p:nvSpPr>
          <p:cNvPr id="4" name="Footer Placeholder 4"/>
          <p:cNvSpPr>
            <a:spLocks noGrp="1"/>
          </p:cNvSpPr>
          <p:nvPr>
            <p:ph type="ftr" sz="quarter" idx="11"/>
          </p:nvPr>
        </p:nvSpPr>
        <p:spPr/>
        <p:txBody>
          <a:bodyPr/>
          <a:lstStyle>
            <a:lvl1pPr defTabSz="913883">
              <a:defRPr/>
            </a:lvl1pPr>
          </a:lstStyle>
          <a:p>
            <a:pPr>
              <a:defRPr/>
            </a:pPr>
            <a:endParaRPr lang="en-US"/>
          </a:p>
        </p:txBody>
      </p:sp>
      <p:sp>
        <p:nvSpPr>
          <p:cNvPr id="5" name="Slide Number Placeholder 5"/>
          <p:cNvSpPr>
            <a:spLocks noGrp="1"/>
          </p:cNvSpPr>
          <p:nvPr>
            <p:ph type="sldNum" sz="quarter" idx="12"/>
          </p:nvPr>
        </p:nvSpPr>
        <p:spPr/>
        <p:txBody>
          <a:bodyPr/>
          <a:lstStyle>
            <a:lvl1pPr defTabSz="913883">
              <a:defRPr/>
            </a:lvl1pPr>
          </a:lstStyle>
          <a:p>
            <a:pPr>
              <a:defRPr/>
            </a:pPr>
            <a:fld id="{F6B3F2C7-05B9-0C4D-B2E2-0D605C219361}" type="slidenum">
              <a:rPr lang="en-US"/>
              <a:pPr>
                <a:defRPr/>
              </a:pPr>
              <a:t>‹#›</a:t>
            </a:fld>
            <a:endParaRPr lang="en-US"/>
          </a:p>
        </p:txBody>
      </p:sp>
    </p:spTree>
    <p:extLst>
      <p:ext uri="{BB962C8B-B14F-4D97-AF65-F5344CB8AC3E}">
        <p14:creationId xmlns:p14="http://schemas.microsoft.com/office/powerpoint/2010/main" val="6119759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3883">
              <a:defRPr/>
            </a:lvl1pPr>
          </a:lstStyle>
          <a:p>
            <a:pPr>
              <a:defRPr/>
            </a:pPr>
            <a:endParaRPr lang="en-US"/>
          </a:p>
        </p:txBody>
      </p:sp>
      <p:sp>
        <p:nvSpPr>
          <p:cNvPr id="3" name="Footer Placeholder 4"/>
          <p:cNvSpPr>
            <a:spLocks noGrp="1"/>
          </p:cNvSpPr>
          <p:nvPr>
            <p:ph type="ftr" sz="quarter" idx="11"/>
          </p:nvPr>
        </p:nvSpPr>
        <p:spPr/>
        <p:txBody>
          <a:bodyPr/>
          <a:lstStyle>
            <a:lvl1pPr defTabSz="913883">
              <a:defRPr/>
            </a:lvl1pPr>
          </a:lstStyle>
          <a:p>
            <a:pPr>
              <a:defRPr/>
            </a:pPr>
            <a:endParaRPr lang="en-US"/>
          </a:p>
        </p:txBody>
      </p:sp>
      <p:sp>
        <p:nvSpPr>
          <p:cNvPr id="4" name="Slide Number Placeholder 5"/>
          <p:cNvSpPr>
            <a:spLocks noGrp="1"/>
          </p:cNvSpPr>
          <p:nvPr>
            <p:ph type="sldNum" sz="quarter" idx="12"/>
          </p:nvPr>
        </p:nvSpPr>
        <p:spPr/>
        <p:txBody>
          <a:bodyPr/>
          <a:lstStyle>
            <a:lvl1pPr defTabSz="913883">
              <a:defRPr/>
            </a:lvl1pPr>
          </a:lstStyle>
          <a:p>
            <a:pPr>
              <a:defRPr/>
            </a:pPr>
            <a:fld id="{A52C736A-37E9-6046-85CE-07EA9B8C033F}" type="slidenum">
              <a:rPr lang="en-US"/>
              <a:pPr>
                <a:defRPr/>
              </a:pPr>
              <a:t>‹#›</a:t>
            </a:fld>
            <a:endParaRPr lang="en-US"/>
          </a:p>
        </p:txBody>
      </p:sp>
    </p:spTree>
    <p:extLst>
      <p:ext uri="{BB962C8B-B14F-4D97-AF65-F5344CB8AC3E}">
        <p14:creationId xmlns:p14="http://schemas.microsoft.com/office/powerpoint/2010/main" val="11805053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20" y="649805"/>
            <a:ext cx="7043208" cy="1523494"/>
          </a:xfrm>
        </p:spPr>
        <p:txBody>
          <a:bodyPr anchor="ctr" anchorCtr="0">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6921" indent="0" algn="ctr">
              <a:buNone/>
              <a:defRPr>
                <a:solidFill>
                  <a:schemeClr val="tx1">
                    <a:tint val="75000"/>
                  </a:schemeClr>
                </a:solidFill>
              </a:defRPr>
            </a:lvl2pPr>
            <a:lvl3pPr marL="913848" indent="0" algn="ctr">
              <a:buNone/>
              <a:defRPr>
                <a:solidFill>
                  <a:schemeClr val="tx1">
                    <a:tint val="75000"/>
                  </a:schemeClr>
                </a:solidFill>
              </a:defRPr>
            </a:lvl3pPr>
            <a:lvl4pPr marL="1370775" indent="0" algn="ctr">
              <a:buNone/>
              <a:defRPr>
                <a:solidFill>
                  <a:schemeClr val="tx1">
                    <a:tint val="75000"/>
                  </a:schemeClr>
                </a:solidFill>
              </a:defRPr>
            </a:lvl4pPr>
            <a:lvl5pPr marL="1827699" indent="0" algn="ctr">
              <a:buNone/>
              <a:defRPr>
                <a:solidFill>
                  <a:schemeClr val="tx1">
                    <a:tint val="75000"/>
                  </a:schemeClr>
                </a:solidFill>
              </a:defRPr>
            </a:lvl5pPr>
            <a:lvl6pPr marL="2284622" indent="0" algn="ctr">
              <a:buNone/>
              <a:defRPr>
                <a:solidFill>
                  <a:schemeClr val="tx1">
                    <a:tint val="75000"/>
                  </a:schemeClr>
                </a:solidFill>
              </a:defRPr>
            </a:lvl6pPr>
            <a:lvl7pPr marL="2741548" indent="0" algn="ctr">
              <a:buNone/>
              <a:defRPr>
                <a:solidFill>
                  <a:schemeClr val="tx1">
                    <a:tint val="75000"/>
                  </a:schemeClr>
                </a:solidFill>
              </a:defRPr>
            </a:lvl7pPr>
            <a:lvl8pPr marL="3198472" indent="0" algn="ctr">
              <a:buNone/>
              <a:defRPr>
                <a:solidFill>
                  <a:schemeClr val="tx1">
                    <a:tint val="75000"/>
                  </a:schemeClr>
                </a:solidFill>
              </a:defRPr>
            </a:lvl8pPr>
            <a:lvl9pPr marL="3655397" indent="0" algn="ctr">
              <a:buNone/>
              <a:defRPr>
                <a:solidFill>
                  <a:schemeClr val="tx1">
                    <a:tint val="75000"/>
                  </a:schemeClr>
                </a:solidFill>
              </a:defRPr>
            </a:lvl9pPr>
          </a:lstStyle>
          <a:p>
            <a:r>
              <a:rPr lang="en-US"/>
              <a:t>Click to edit Master subtitle style</a:t>
            </a:r>
            <a:endParaRPr lang="en-US" dirty="0"/>
          </a:p>
        </p:txBody>
      </p:sp>
      <p:sp>
        <p:nvSpPr>
          <p:cNvPr id="7" name="Text Placeholder 6"/>
          <p:cNvSpPr>
            <a:spLocks noGrp="1"/>
          </p:cNvSpPr>
          <p:nvPr>
            <p:ph type="body" sz="quarter" idx="10"/>
          </p:nvPr>
        </p:nvSpPr>
        <p:spPr>
          <a:xfrm>
            <a:off x="722049" y="2355850"/>
            <a:ext cx="7690114" cy="1384994"/>
          </a:xfrm>
        </p:spPr>
        <p:txBody>
          <a:bodyPr>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a:t>Click to edit Master text styles</a:t>
            </a:r>
          </a:p>
        </p:txBody>
      </p:sp>
    </p:spTree>
    <p:extLst>
      <p:ext uri="{BB962C8B-B14F-4D97-AF65-F5344CB8AC3E}">
        <p14:creationId xmlns:p14="http://schemas.microsoft.com/office/powerpoint/2010/main" val="1968627090"/>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defTabSz="913883">
              <a:defRPr/>
            </a:lvl1pPr>
          </a:lstStyle>
          <a:p>
            <a:pPr>
              <a:defRPr/>
            </a:pPr>
            <a:endParaRPr lang="en-US"/>
          </a:p>
        </p:txBody>
      </p:sp>
      <p:sp>
        <p:nvSpPr>
          <p:cNvPr id="6" name="Footer Placeholder 4"/>
          <p:cNvSpPr>
            <a:spLocks noGrp="1"/>
          </p:cNvSpPr>
          <p:nvPr>
            <p:ph type="ftr" sz="quarter" idx="11"/>
          </p:nvPr>
        </p:nvSpPr>
        <p:spPr/>
        <p:txBody>
          <a:bodyPr/>
          <a:lstStyle>
            <a:lvl1pPr defTabSz="913883">
              <a:defRPr/>
            </a:lvl1pPr>
          </a:lstStyle>
          <a:p>
            <a:pPr>
              <a:defRPr/>
            </a:pPr>
            <a:endParaRPr lang="en-US"/>
          </a:p>
        </p:txBody>
      </p:sp>
      <p:sp>
        <p:nvSpPr>
          <p:cNvPr id="7" name="Slide Number Placeholder 5"/>
          <p:cNvSpPr>
            <a:spLocks noGrp="1"/>
          </p:cNvSpPr>
          <p:nvPr>
            <p:ph type="sldNum" sz="quarter" idx="12"/>
          </p:nvPr>
        </p:nvSpPr>
        <p:spPr/>
        <p:txBody>
          <a:bodyPr/>
          <a:lstStyle>
            <a:lvl1pPr defTabSz="913883">
              <a:defRPr/>
            </a:lvl1pPr>
          </a:lstStyle>
          <a:p>
            <a:pPr>
              <a:defRPr/>
            </a:pPr>
            <a:fld id="{04E84604-11D0-7B4C-A642-A0BC5A7E6D21}" type="slidenum">
              <a:rPr lang="en-US"/>
              <a:pPr>
                <a:defRPr/>
              </a:pPr>
              <a:t>‹#›</a:t>
            </a:fld>
            <a:endParaRPr lang="en-US"/>
          </a:p>
        </p:txBody>
      </p:sp>
    </p:spTree>
    <p:extLst>
      <p:ext uri="{BB962C8B-B14F-4D97-AF65-F5344CB8AC3E}">
        <p14:creationId xmlns:p14="http://schemas.microsoft.com/office/powerpoint/2010/main" val="1515826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defTabSz="913883">
              <a:defRPr/>
            </a:lvl1pPr>
          </a:lstStyle>
          <a:p>
            <a:pPr>
              <a:defRPr/>
            </a:pPr>
            <a:endParaRPr lang="en-US"/>
          </a:p>
        </p:txBody>
      </p:sp>
      <p:sp>
        <p:nvSpPr>
          <p:cNvPr id="6" name="Footer Placeholder 4"/>
          <p:cNvSpPr>
            <a:spLocks noGrp="1"/>
          </p:cNvSpPr>
          <p:nvPr>
            <p:ph type="ftr" sz="quarter" idx="11"/>
          </p:nvPr>
        </p:nvSpPr>
        <p:spPr/>
        <p:txBody>
          <a:bodyPr/>
          <a:lstStyle>
            <a:lvl1pPr defTabSz="913883">
              <a:defRPr/>
            </a:lvl1pPr>
          </a:lstStyle>
          <a:p>
            <a:pPr>
              <a:defRPr/>
            </a:pPr>
            <a:endParaRPr lang="en-US"/>
          </a:p>
        </p:txBody>
      </p:sp>
      <p:sp>
        <p:nvSpPr>
          <p:cNvPr id="7" name="Slide Number Placeholder 5"/>
          <p:cNvSpPr>
            <a:spLocks noGrp="1"/>
          </p:cNvSpPr>
          <p:nvPr>
            <p:ph type="sldNum" sz="quarter" idx="12"/>
          </p:nvPr>
        </p:nvSpPr>
        <p:spPr/>
        <p:txBody>
          <a:bodyPr/>
          <a:lstStyle>
            <a:lvl1pPr defTabSz="913883">
              <a:defRPr/>
            </a:lvl1pPr>
          </a:lstStyle>
          <a:p>
            <a:pPr>
              <a:defRPr/>
            </a:pPr>
            <a:fld id="{6CF4DBAE-F5E6-3141-8207-B0388D59434E}" type="slidenum">
              <a:rPr lang="en-US"/>
              <a:pPr>
                <a:defRPr/>
              </a:pPr>
              <a:t>‹#›</a:t>
            </a:fld>
            <a:endParaRPr lang="en-US"/>
          </a:p>
        </p:txBody>
      </p:sp>
    </p:spTree>
    <p:extLst>
      <p:ext uri="{BB962C8B-B14F-4D97-AF65-F5344CB8AC3E}">
        <p14:creationId xmlns:p14="http://schemas.microsoft.com/office/powerpoint/2010/main" val="7338587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3883">
              <a:defRPr/>
            </a:lvl1pPr>
          </a:lstStyle>
          <a:p>
            <a:pPr>
              <a:defRPr/>
            </a:pPr>
            <a:endParaRPr lang="en-US"/>
          </a:p>
        </p:txBody>
      </p:sp>
      <p:sp>
        <p:nvSpPr>
          <p:cNvPr id="5" name="Footer Placeholder 4"/>
          <p:cNvSpPr>
            <a:spLocks noGrp="1"/>
          </p:cNvSpPr>
          <p:nvPr>
            <p:ph type="ftr" sz="quarter" idx="11"/>
          </p:nvPr>
        </p:nvSpPr>
        <p:spPr/>
        <p:txBody>
          <a:bodyPr/>
          <a:lstStyle>
            <a:lvl1pPr defTabSz="913883">
              <a:defRPr/>
            </a:lvl1pPr>
          </a:lstStyle>
          <a:p>
            <a:pPr>
              <a:defRPr/>
            </a:pPr>
            <a:endParaRPr lang="en-US"/>
          </a:p>
        </p:txBody>
      </p:sp>
      <p:sp>
        <p:nvSpPr>
          <p:cNvPr id="6" name="Slide Number Placeholder 5"/>
          <p:cNvSpPr>
            <a:spLocks noGrp="1"/>
          </p:cNvSpPr>
          <p:nvPr>
            <p:ph type="sldNum" sz="quarter" idx="12"/>
          </p:nvPr>
        </p:nvSpPr>
        <p:spPr/>
        <p:txBody>
          <a:bodyPr/>
          <a:lstStyle>
            <a:lvl1pPr defTabSz="913883">
              <a:defRPr/>
            </a:lvl1pPr>
          </a:lstStyle>
          <a:p>
            <a:pPr>
              <a:defRPr/>
            </a:pPr>
            <a:fld id="{7D228CD5-F27D-3649-BEFE-0B3405A704CC}" type="slidenum">
              <a:rPr lang="en-US"/>
              <a:pPr>
                <a:defRPr/>
              </a:pPr>
              <a:t>‹#›</a:t>
            </a:fld>
            <a:endParaRPr lang="en-US"/>
          </a:p>
        </p:txBody>
      </p:sp>
    </p:spTree>
    <p:extLst>
      <p:ext uri="{BB962C8B-B14F-4D97-AF65-F5344CB8AC3E}">
        <p14:creationId xmlns:p14="http://schemas.microsoft.com/office/powerpoint/2010/main" val="9654601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3"/>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3883">
              <a:defRPr/>
            </a:lvl1pPr>
          </a:lstStyle>
          <a:p>
            <a:pPr>
              <a:defRPr/>
            </a:pPr>
            <a:endParaRPr lang="en-US"/>
          </a:p>
        </p:txBody>
      </p:sp>
      <p:sp>
        <p:nvSpPr>
          <p:cNvPr id="5" name="Footer Placeholder 4"/>
          <p:cNvSpPr>
            <a:spLocks noGrp="1"/>
          </p:cNvSpPr>
          <p:nvPr>
            <p:ph type="ftr" sz="quarter" idx="11"/>
          </p:nvPr>
        </p:nvSpPr>
        <p:spPr/>
        <p:txBody>
          <a:bodyPr/>
          <a:lstStyle>
            <a:lvl1pPr defTabSz="913883">
              <a:defRPr/>
            </a:lvl1pPr>
          </a:lstStyle>
          <a:p>
            <a:pPr>
              <a:defRPr/>
            </a:pPr>
            <a:endParaRPr lang="en-US"/>
          </a:p>
        </p:txBody>
      </p:sp>
      <p:sp>
        <p:nvSpPr>
          <p:cNvPr id="6" name="Slide Number Placeholder 5"/>
          <p:cNvSpPr>
            <a:spLocks noGrp="1"/>
          </p:cNvSpPr>
          <p:nvPr>
            <p:ph type="sldNum" sz="quarter" idx="12"/>
          </p:nvPr>
        </p:nvSpPr>
        <p:spPr/>
        <p:txBody>
          <a:bodyPr/>
          <a:lstStyle>
            <a:lvl1pPr defTabSz="913883">
              <a:defRPr/>
            </a:lvl1pPr>
          </a:lstStyle>
          <a:p>
            <a:pPr>
              <a:defRPr/>
            </a:pPr>
            <a:fld id="{5EB6D49A-F316-594F-A9A3-271310BD6B41}" type="slidenum">
              <a:rPr lang="en-US"/>
              <a:pPr>
                <a:defRPr/>
              </a:pPr>
              <a:t>‹#›</a:t>
            </a:fld>
            <a:endParaRPr lang="en-US"/>
          </a:p>
        </p:txBody>
      </p:sp>
    </p:spTree>
    <p:extLst>
      <p:ext uri="{BB962C8B-B14F-4D97-AF65-F5344CB8AC3E}">
        <p14:creationId xmlns:p14="http://schemas.microsoft.com/office/powerpoint/2010/main" val="1021866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0250" y="1905000"/>
            <a:ext cx="7681913" cy="1523495"/>
          </a:xfrm>
        </p:spPr>
        <p:txBody>
          <a:bodyPr>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674316325"/>
      </p:ext>
    </p:extLst>
  </p:cSld>
  <p:clrMapOvr>
    <a:masterClrMapping/>
  </p:clrMapOvr>
  <p:transition>
    <p:dissolv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
        <p:nvSpPr>
          <p:cNvPr id="7" name="Text Placeholder 6"/>
          <p:cNvSpPr>
            <a:spLocks noGrp="1"/>
          </p:cNvSpPr>
          <p:nvPr>
            <p:ph type="body" sz="quarter" idx="10"/>
          </p:nvPr>
        </p:nvSpPr>
        <p:spPr>
          <a:xfrm>
            <a:off x="722049" y="2355850"/>
            <a:ext cx="7690114" cy="1384994"/>
          </a:xfrm>
        </p:spPr>
        <p:txBody>
          <a:bodyPr>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a:t>Click to edit Master text styles</a:t>
            </a:r>
          </a:p>
        </p:txBody>
      </p:sp>
    </p:spTree>
    <p:extLst>
      <p:ext uri="{BB962C8B-B14F-4D97-AF65-F5344CB8AC3E}">
        <p14:creationId xmlns:p14="http://schemas.microsoft.com/office/powerpoint/2010/main" val="1756247634"/>
      </p:ext>
    </p:extLst>
  </p:cSld>
  <p:clrMapOvr>
    <a:masterClrMapping/>
  </p:clrMapOvr>
  <p:transition>
    <p:dissolv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1256623"/>
      </p:ext>
    </p:extLst>
  </p:cSld>
  <p:clrMapOvr>
    <a:masterClrMapping/>
  </p:clrMapOvr>
  <p:transition>
    <p:dissolv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81000" y="1412875"/>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46738803"/>
      </p:ext>
    </p:extLst>
  </p:cSld>
  <p:clrMapOvr>
    <a:masterClrMapping/>
  </p:clrMapOvr>
  <p:transition>
    <p:dissolv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411553"/>
            <a:ext cx="4114800" cy="2129814"/>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411553"/>
            <a:ext cx="4114800" cy="2129814"/>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36232109"/>
      </p:ext>
    </p:extLst>
  </p:cSld>
  <p:clrMapOvr>
    <a:masterClrMapping/>
  </p:clrMapOvr>
  <p:transition>
    <p:dissolv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381000" y="1411553"/>
            <a:ext cx="4114800"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4" name="Content Placeholder 3"/>
          <p:cNvSpPr>
            <a:spLocks noGrp="1"/>
          </p:cNvSpPr>
          <p:nvPr>
            <p:ph sz="half" idx="2"/>
          </p:nvPr>
        </p:nvSpPr>
        <p:spPr>
          <a:xfrm>
            <a:off x="380999" y="2174875"/>
            <a:ext cx="41148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981" y="1411553"/>
            <a:ext cx="4117019"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117974"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2281949"/>
      </p:ext>
    </p:extLst>
  </p:cSld>
  <p:clrMapOvr>
    <a:masterClrMapping/>
  </p:clrMapOvr>
  <p:transition>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381001" y="1411553"/>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4952301"/>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1905220"/>
      </p:ext>
    </p:extLst>
  </p:cSld>
  <p:clrMapOvr>
    <a:masterClrMapping/>
  </p:clrMapOvr>
  <p:transition>
    <p:dissolv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9895304"/>
      </p:ext>
    </p:extLst>
  </p:cSld>
  <p:clrMapOvr>
    <a:masterClrMapping/>
  </p:clrMapOvr>
  <p:transition>
    <p:dissolv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3815131"/>
      </p:ext>
    </p:extLst>
  </p:cSld>
  <p:clrMapOvr>
    <a:masterClrMapping/>
  </p:clrMapOvr>
  <p:transition>
    <p:dissolv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2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41900354"/>
      </p:ext>
    </p:extLst>
  </p:cSld>
  <p:clrMapOvr>
    <a:masterClrMapping/>
  </p:clrMapOvr>
  <p:transition>
    <p:dissolv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3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6"/>
          <p:cNvSpPr>
            <a:spLocks noGrp="1"/>
          </p:cNvSpPr>
          <p:nvPr>
            <p:ph type="body" sz="quarter" idx="11"/>
          </p:nvPr>
        </p:nvSpPr>
        <p:spPr>
          <a:xfrm>
            <a:off x="0" y="6238875"/>
            <a:ext cx="9144001" cy="619125"/>
          </a:xfrm>
          <a:solidFill>
            <a:srgbClr val="FFFF99"/>
          </a:solidFill>
        </p:spPr>
        <p:txBody>
          <a:bodyPr lIns="152394" tIns="76197" rIns="152394" bIns="76197" anchor="b">
            <a:noAutofit/>
          </a:bodyPr>
          <a:lstStyle>
            <a:lvl1pPr algn="r">
              <a:buFont typeface="Arial" pitchFamily="34" charset="0"/>
              <a:buNone/>
              <a:defRPr>
                <a:solidFill>
                  <a:srgbClr val="000000"/>
                </a:solidFill>
                <a:effectLst/>
                <a:latin typeface="+mj-lt"/>
              </a:defRPr>
            </a:lvl1pPr>
          </a:lstStyle>
          <a:p>
            <a:pPr lvl="0"/>
            <a:r>
              <a:rPr lang="en-US"/>
              <a:t>Click to edit Master text styles</a:t>
            </a:r>
          </a:p>
        </p:txBody>
      </p:sp>
    </p:spTree>
    <p:extLst>
      <p:ext uri="{BB962C8B-B14F-4D97-AF65-F5344CB8AC3E}">
        <p14:creationId xmlns:p14="http://schemas.microsoft.com/office/powerpoint/2010/main" val="241102751"/>
      </p:ext>
    </p:extLst>
  </p:cSld>
  <p:clrMapOvr>
    <a:masterClrMapping/>
  </p:clrMapOvr>
  <p:transition>
    <p:dissolv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33400" y="1066807"/>
            <a:ext cx="8153400" cy="936625"/>
          </a:xfrm>
        </p:spPr>
        <p:txBody>
          <a:bodyPr anchor="b"/>
          <a:lstStyle>
            <a:lvl1pPr algn="ctr">
              <a:defRPr sz="4000">
                <a:solidFill>
                  <a:schemeClr val="tx1"/>
                </a:solidFill>
                <a:latin typeface="+mj-lt"/>
                <a:cs typeface="Tahoma"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143000" y="2057400"/>
            <a:ext cx="6934200" cy="762000"/>
          </a:xfrm>
        </p:spPr>
        <p:txBody>
          <a:bodyPr>
            <a:noAutofit/>
          </a:bodyPr>
          <a:lstStyle>
            <a:lvl1pPr marL="0" indent="0" algn="ctr">
              <a:buNone/>
              <a:defRPr sz="2400">
                <a:solidFill>
                  <a:srgbClr val="319AB8"/>
                </a:solidFill>
                <a:latin typeface="+mn-lt"/>
                <a:cs typeface="Tahoma" pitchFamily="34" charset="0"/>
              </a:defRPr>
            </a:lvl1pPr>
            <a:lvl2pPr marL="457035" indent="0" algn="ctr">
              <a:buNone/>
              <a:defRPr>
                <a:solidFill>
                  <a:schemeClr val="tx1">
                    <a:tint val="75000"/>
                  </a:schemeClr>
                </a:solidFill>
              </a:defRPr>
            </a:lvl2pPr>
            <a:lvl3pPr marL="914071" indent="0" algn="ctr">
              <a:buNone/>
              <a:defRPr>
                <a:solidFill>
                  <a:schemeClr val="tx1">
                    <a:tint val="75000"/>
                  </a:schemeClr>
                </a:solidFill>
              </a:defRPr>
            </a:lvl3pPr>
            <a:lvl4pPr marL="1371110" indent="0" algn="ctr">
              <a:buNone/>
              <a:defRPr>
                <a:solidFill>
                  <a:schemeClr val="tx1">
                    <a:tint val="75000"/>
                  </a:schemeClr>
                </a:solidFill>
              </a:defRPr>
            </a:lvl4pPr>
            <a:lvl5pPr marL="1828146" indent="0" algn="ctr">
              <a:buNone/>
              <a:defRPr>
                <a:solidFill>
                  <a:schemeClr val="tx1">
                    <a:tint val="75000"/>
                  </a:schemeClr>
                </a:solidFill>
              </a:defRPr>
            </a:lvl5pPr>
            <a:lvl6pPr marL="2285181" indent="0" algn="ctr">
              <a:buNone/>
              <a:defRPr>
                <a:solidFill>
                  <a:schemeClr val="tx1">
                    <a:tint val="75000"/>
                  </a:schemeClr>
                </a:solidFill>
              </a:defRPr>
            </a:lvl6pPr>
            <a:lvl7pPr marL="2742219" indent="0" algn="ctr">
              <a:buNone/>
              <a:defRPr>
                <a:solidFill>
                  <a:schemeClr val="tx1">
                    <a:tint val="75000"/>
                  </a:schemeClr>
                </a:solidFill>
              </a:defRPr>
            </a:lvl7pPr>
            <a:lvl8pPr marL="3199252" indent="0" algn="ctr">
              <a:buNone/>
              <a:defRPr>
                <a:solidFill>
                  <a:schemeClr val="tx1">
                    <a:tint val="75000"/>
                  </a:schemeClr>
                </a:solidFill>
              </a:defRPr>
            </a:lvl8pPr>
            <a:lvl9pPr marL="3656291"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603492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1" y="428400"/>
            <a:ext cx="6705600" cy="639762"/>
          </a:xfrm>
        </p:spPr>
        <p:txBody>
          <a:bodyPr/>
          <a:lstStyle/>
          <a:p>
            <a:r>
              <a:rPr lang="en-US"/>
              <a:t>Click to edit Master title style</a:t>
            </a:r>
            <a:endParaRPr lang="en-US" dirty="0"/>
          </a:p>
        </p:txBody>
      </p:sp>
      <p:sp>
        <p:nvSpPr>
          <p:cNvPr id="3" name="Content Placeholder 2"/>
          <p:cNvSpPr>
            <a:spLocks noGrp="1"/>
          </p:cNvSpPr>
          <p:nvPr>
            <p:ph idx="1"/>
          </p:nvPr>
        </p:nvSpPr>
        <p:spPr>
          <a:xfrm>
            <a:off x="1219201" y="1676400"/>
            <a:ext cx="6705600" cy="4373563"/>
          </a:xfrm>
        </p:spPr>
        <p:txBody>
          <a:bodyPr/>
          <a:lstStyle>
            <a:lvl1pPr marL="0" indent="0">
              <a:lnSpc>
                <a:spcPts val="2600"/>
              </a:lnSpc>
              <a:buFontTx/>
              <a:buNone/>
              <a:defRPr sz="2800" b="1"/>
            </a:lvl1pPr>
            <a:lvl2pPr marL="683968" indent="-226930">
              <a:lnSpc>
                <a:spcPts val="2600"/>
              </a:lnSpc>
              <a:defRPr sz="2400"/>
            </a:lvl2pPr>
            <a:lvl3pPr marL="1087048" indent="-172975">
              <a:lnSpc>
                <a:spcPts val="2600"/>
              </a:lnSpc>
              <a:defRPr sz="2000"/>
            </a:lvl3pPr>
            <a:lvl4pPr marL="1540910" indent="-169802">
              <a:lnSpc>
                <a:spcPts val="2600"/>
              </a:lnSpc>
              <a:defRPr sz="1600"/>
            </a:lvl4pPr>
            <a:lvl5pPr marL="2001124" indent="-172975">
              <a:lnSpc>
                <a:spcPts val="2600"/>
              </a:lnSpc>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10"/>
          <p:cNvSpPr>
            <a:spLocks noGrp="1"/>
          </p:cNvSpPr>
          <p:nvPr>
            <p:ph type="body" sz="quarter" idx="13"/>
          </p:nvPr>
        </p:nvSpPr>
        <p:spPr>
          <a:xfrm>
            <a:off x="1219200" y="914400"/>
            <a:ext cx="6781800" cy="457200"/>
          </a:xfrm>
        </p:spPr>
        <p:txBody>
          <a:bodyPr>
            <a:normAutofit/>
          </a:bodyPr>
          <a:lstStyle>
            <a:lvl1pPr>
              <a:buFontTx/>
              <a:buNone/>
              <a:defRPr sz="2400"/>
            </a:lvl1pPr>
          </a:lstStyle>
          <a:p>
            <a:pPr lvl="0"/>
            <a:r>
              <a:rPr lang="en-US"/>
              <a:t>Click to edit Master text styles</a:t>
            </a:r>
          </a:p>
        </p:txBody>
      </p:sp>
      <p:sp>
        <p:nvSpPr>
          <p:cNvPr id="5" name="Footer Placeholder 4"/>
          <p:cNvSpPr>
            <a:spLocks noGrp="1"/>
          </p:cNvSpPr>
          <p:nvPr>
            <p:ph type="ftr" sz="quarter" idx="14"/>
          </p:nvPr>
        </p:nvSpPr>
        <p:spPr>
          <a:xfrm>
            <a:off x="3124200" y="6550025"/>
            <a:ext cx="2895600" cy="365125"/>
          </a:xfrm>
        </p:spPr>
        <p:txBody>
          <a:bodyPr/>
          <a:lstStyle>
            <a:lvl1pPr defTabSz="913883">
              <a:defRPr/>
            </a:lvl1pPr>
          </a:lstStyle>
          <a:p>
            <a:pPr>
              <a:defRPr/>
            </a:pPr>
            <a:endParaRPr lang="en-US"/>
          </a:p>
        </p:txBody>
      </p:sp>
      <p:sp>
        <p:nvSpPr>
          <p:cNvPr id="6" name="Slide Number Placeholder 5"/>
          <p:cNvSpPr>
            <a:spLocks noGrp="1"/>
          </p:cNvSpPr>
          <p:nvPr>
            <p:ph type="sldNum" sz="quarter" idx="15"/>
          </p:nvPr>
        </p:nvSpPr>
        <p:spPr>
          <a:xfrm>
            <a:off x="457200" y="6550025"/>
            <a:ext cx="2133600" cy="365125"/>
          </a:xfrm>
        </p:spPr>
        <p:txBody>
          <a:bodyPr/>
          <a:lstStyle>
            <a:lvl1pPr algn="l" defTabSz="913883">
              <a:defRPr b="1">
                <a:solidFill>
                  <a:srgbClr val="0D586F">
                    <a:lumMod val="75000"/>
                  </a:srgbClr>
                </a:solidFill>
              </a:defRPr>
            </a:lvl1pPr>
          </a:lstStyle>
          <a:p>
            <a:pPr>
              <a:defRPr/>
            </a:pPr>
            <a:fld id="{7E5ED238-FFC0-4247-823F-B0921739D753}" type="slidenum">
              <a:rPr lang="en-US"/>
              <a:pPr>
                <a:defRPr/>
              </a:pPr>
              <a:t>‹#›</a:t>
            </a:fld>
            <a:endParaRPr lang="en-US" dirty="0"/>
          </a:p>
        </p:txBody>
      </p:sp>
    </p:spTree>
    <p:extLst>
      <p:ext uri="{BB962C8B-B14F-4D97-AF65-F5344CB8AC3E}">
        <p14:creationId xmlns:p14="http://schemas.microsoft.com/office/powerpoint/2010/main" val="1519106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10" name="Title 1"/>
          <p:cNvSpPr>
            <a:spLocks noGrp="1"/>
          </p:cNvSpPr>
          <p:nvPr>
            <p:ph type="title"/>
          </p:nvPr>
        </p:nvSpPr>
        <p:spPr>
          <a:xfrm>
            <a:off x="1219201" y="428400"/>
            <a:ext cx="6705600" cy="639762"/>
          </a:xfrm>
        </p:spPr>
        <p:txBody>
          <a:bodyPr/>
          <a:lstStyle/>
          <a:p>
            <a:r>
              <a:rPr lang="en-US"/>
              <a:t>Click to edit Master title style</a:t>
            </a:r>
            <a:endParaRPr lang="en-US" dirty="0"/>
          </a:p>
        </p:txBody>
      </p:sp>
      <p:sp>
        <p:nvSpPr>
          <p:cNvPr id="11" name="Text Placeholder 10"/>
          <p:cNvSpPr>
            <a:spLocks noGrp="1"/>
          </p:cNvSpPr>
          <p:nvPr>
            <p:ph type="body" sz="quarter" idx="13"/>
          </p:nvPr>
        </p:nvSpPr>
        <p:spPr>
          <a:xfrm>
            <a:off x="1219201" y="914400"/>
            <a:ext cx="6705600" cy="457200"/>
          </a:xfrm>
        </p:spPr>
        <p:txBody>
          <a:bodyPr>
            <a:normAutofit/>
          </a:bodyPr>
          <a:lstStyle>
            <a:lvl1pPr>
              <a:buFontTx/>
              <a:buNone/>
              <a:defRPr sz="2400"/>
            </a:lvl1pPr>
          </a:lstStyle>
          <a:p>
            <a:pPr lvl="0"/>
            <a:r>
              <a:rPr lang="en-US"/>
              <a:t>Click to edit Master text styles</a:t>
            </a:r>
          </a:p>
        </p:txBody>
      </p:sp>
      <p:sp>
        <p:nvSpPr>
          <p:cNvPr id="4" name="Footer Placeholder 4"/>
          <p:cNvSpPr>
            <a:spLocks noGrp="1"/>
          </p:cNvSpPr>
          <p:nvPr>
            <p:ph type="ftr" sz="quarter" idx="14"/>
          </p:nvPr>
        </p:nvSpPr>
        <p:spPr/>
        <p:txBody>
          <a:bodyPr/>
          <a:lstStyle>
            <a:lvl1pPr defTabSz="913883">
              <a:defRPr/>
            </a:lvl1pPr>
          </a:lstStyle>
          <a:p>
            <a:pPr>
              <a:defRPr/>
            </a:pPr>
            <a:endParaRPr lang="en-US"/>
          </a:p>
        </p:txBody>
      </p:sp>
      <p:sp>
        <p:nvSpPr>
          <p:cNvPr id="5" name="Slide Number Placeholder 5"/>
          <p:cNvSpPr>
            <a:spLocks noGrp="1"/>
          </p:cNvSpPr>
          <p:nvPr>
            <p:ph type="sldNum" sz="quarter" idx="15"/>
          </p:nvPr>
        </p:nvSpPr>
        <p:spPr/>
        <p:txBody>
          <a:bodyPr/>
          <a:lstStyle>
            <a:lvl1pPr defTabSz="913883">
              <a:defRPr/>
            </a:lvl1pPr>
          </a:lstStyle>
          <a:p>
            <a:pPr>
              <a:defRPr/>
            </a:pPr>
            <a:fld id="{069D9D75-3522-D146-A6E3-D4585A25234C}" type="slidenum">
              <a:rPr lang="en-US"/>
              <a:pPr>
                <a:defRPr/>
              </a:pPr>
              <a:t>‹#›</a:t>
            </a:fld>
            <a:endParaRPr lang="en-US" dirty="0"/>
          </a:p>
        </p:txBody>
      </p:sp>
    </p:spTree>
    <p:extLst>
      <p:ext uri="{BB962C8B-B14F-4D97-AF65-F5344CB8AC3E}">
        <p14:creationId xmlns:p14="http://schemas.microsoft.com/office/powerpoint/2010/main" val="38929924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2871794"/>
            <a:ext cx="7772400" cy="1362075"/>
          </a:xfrm>
        </p:spPr>
        <p:txBody>
          <a:bodyPr anchor="t"/>
          <a:lstStyle>
            <a:lvl1pPr algn="l">
              <a:defRPr sz="4000" b="1" cap="all"/>
            </a:lvl1pPr>
          </a:lstStyle>
          <a:p>
            <a:r>
              <a:rPr lang="en-US"/>
              <a:t>Click to edit Master title style</a:t>
            </a:r>
            <a:endParaRPr lang="en-US" dirty="0"/>
          </a:p>
        </p:txBody>
      </p:sp>
      <p:sp>
        <p:nvSpPr>
          <p:cNvPr id="3" name="Text Placeholder 2"/>
          <p:cNvSpPr>
            <a:spLocks noGrp="1"/>
          </p:cNvSpPr>
          <p:nvPr>
            <p:ph type="body" idx="1"/>
          </p:nvPr>
        </p:nvSpPr>
        <p:spPr>
          <a:xfrm>
            <a:off x="685800" y="1371607"/>
            <a:ext cx="7772400" cy="1500187"/>
          </a:xfrm>
        </p:spPr>
        <p:txBody>
          <a:bodyPr anchor="b"/>
          <a:lstStyle>
            <a:lvl1pPr marL="0" indent="0">
              <a:buNone/>
              <a:defRPr sz="2000">
                <a:solidFill>
                  <a:schemeClr val="bg2">
                    <a:lumMod val="25000"/>
                  </a:schemeClr>
                </a:solidFill>
              </a:defRPr>
            </a:lvl1pPr>
            <a:lvl2pPr marL="457035" indent="0">
              <a:buNone/>
              <a:defRPr sz="1800">
                <a:solidFill>
                  <a:schemeClr val="tx1">
                    <a:tint val="75000"/>
                  </a:schemeClr>
                </a:solidFill>
              </a:defRPr>
            </a:lvl2pPr>
            <a:lvl3pPr marL="914071" indent="0">
              <a:buNone/>
              <a:defRPr sz="1600">
                <a:solidFill>
                  <a:schemeClr val="tx1">
                    <a:tint val="75000"/>
                  </a:schemeClr>
                </a:solidFill>
              </a:defRPr>
            </a:lvl3pPr>
            <a:lvl4pPr marL="1371110" indent="0">
              <a:buNone/>
              <a:defRPr sz="1400">
                <a:solidFill>
                  <a:schemeClr val="tx1">
                    <a:tint val="75000"/>
                  </a:schemeClr>
                </a:solidFill>
              </a:defRPr>
            </a:lvl4pPr>
            <a:lvl5pPr marL="1828146" indent="0">
              <a:buNone/>
              <a:defRPr sz="1400">
                <a:solidFill>
                  <a:schemeClr val="tx1">
                    <a:tint val="75000"/>
                  </a:schemeClr>
                </a:solidFill>
              </a:defRPr>
            </a:lvl5pPr>
            <a:lvl6pPr marL="2285181" indent="0">
              <a:buNone/>
              <a:defRPr sz="1400">
                <a:solidFill>
                  <a:schemeClr val="tx1">
                    <a:tint val="75000"/>
                  </a:schemeClr>
                </a:solidFill>
              </a:defRPr>
            </a:lvl6pPr>
            <a:lvl7pPr marL="2742219" indent="0">
              <a:buNone/>
              <a:defRPr sz="1400">
                <a:solidFill>
                  <a:schemeClr val="tx1">
                    <a:tint val="75000"/>
                  </a:schemeClr>
                </a:solidFill>
              </a:defRPr>
            </a:lvl7pPr>
            <a:lvl8pPr marL="3199252" indent="0">
              <a:buNone/>
              <a:defRPr sz="1400">
                <a:solidFill>
                  <a:schemeClr val="tx1">
                    <a:tint val="75000"/>
                  </a:schemeClr>
                </a:solidFill>
              </a:defRPr>
            </a:lvl8pPr>
            <a:lvl9pPr marL="3656291" indent="0">
              <a:buNone/>
              <a:defRPr sz="1400">
                <a:solidFill>
                  <a:schemeClr val="tx1">
                    <a:tint val="75000"/>
                  </a:schemeClr>
                </a:solidFill>
              </a:defRPr>
            </a:lvl9pPr>
          </a:lstStyle>
          <a:p>
            <a:pPr lvl="0"/>
            <a:r>
              <a:rPr lang="en-US"/>
              <a:t>Click to edit Master text styles</a:t>
            </a:r>
          </a:p>
        </p:txBody>
      </p:sp>
      <p:sp>
        <p:nvSpPr>
          <p:cNvPr id="4" name="Footer Placeholder 4"/>
          <p:cNvSpPr>
            <a:spLocks noGrp="1"/>
          </p:cNvSpPr>
          <p:nvPr>
            <p:ph type="ftr" sz="quarter" idx="10"/>
          </p:nvPr>
        </p:nvSpPr>
        <p:spPr/>
        <p:txBody>
          <a:bodyPr/>
          <a:lstStyle>
            <a:lvl1pPr defTabSz="913883">
              <a:defRPr/>
            </a:lvl1pPr>
          </a:lstStyle>
          <a:p>
            <a:pPr>
              <a:defRPr/>
            </a:pPr>
            <a:endParaRPr lang="en-US"/>
          </a:p>
        </p:txBody>
      </p:sp>
      <p:sp>
        <p:nvSpPr>
          <p:cNvPr id="5" name="Slide Number Placeholder 5"/>
          <p:cNvSpPr>
            <a:spLocks noGrp="1"/>
          </p:cNvSpPr>
          <p:nvPr>
            <p:ph type="sldNum" sz="quarter" idx="11"/>
          </p:nvPr>
        </p:nvSpPr>
        <p:spPr/>
        <p:txBody>
          <a:bodyPr/>
          <a:lstStyle>
            <a:lvl1pPr defTabSz="913883">
              <a:defRPr/>
            </a:lvl1pPr>
          </a:lstStyle>
          <a:p>
            <a:pPr>
              <a:defRPr/>
            </a:pPr>
            <a:fld id="{BF212248-A431-4646-932A-EE280A3D33B2}" type="slidenum">
              <a:rPr lang="en-US"/>
              <a:pPr>
                <a:defRPr/>
              </a:pPr>
              <a:t>‹#›</a:t>
            </a:fld>
            <a:endParaRPr lang="en-US" dirty="0"/>
          </a:p>
        </p:txBody>
      </p:sp>
    </p:spTree>
    <p:extLst>
      <p:ext uri="{BB962C8B-B14F-4D97-AF65-F5344CB8AC3E}">
        <p14:creationId xmlns:p14="http://schemas.microsoft.com/office/powerpoint/2010/main" val="21931922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219200" y="1752600"/>
            <a:ext cx="3124200" cy="3200400"/>
          </a:xfrm>
        </p:spPr>
        <p:txBody>
          <a:bodyPr/>
          <a:lstStyle>
            <a:lvl1pPr>
              <a:defRPr sz="16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191001" y="1371600"/>
            <a:ext cx="3962400" cy="2819400"/>
          </a:xfrm>
          <a:ln>
            <a:solidFill>
              <a:schemeClr val="tx1"/>
            </a:solidFill>
          </a:ln>
        </p:spPr>
        <p:txBody>
          <a:bodyPr/>
          <a:lstStyle>
            <a:lvl1pPr>
              <a:defRPr lang="en-US" sz="2400" dirty="0" smtClean="0"/>
            </a:lvl1pPr>
            <a:lvl2pPr>
              <a:defRPr lang="en-US" sz="2000" dirty="0" smtClean="0"/>
            </a:lvl2pPr>
            <a:lvl3pPr>
              <a:defRPr lang="en-US" sz="1800" dirty="0" smtClean="0"/>
            </a:lvl3pPr>
            <a:lvl4pPr>
              <a:defRPr lang="en-US" sz="1600" dirty="0" smtClean="0"/>
            </a:lvl4pPr>
            <a:lvl5pPr>
              <a:defRPr lang="en-US" sz="1600" dirty="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itle 1"/>
          <p:cNvSpPr>
            <a:spLocks noGrp="1"/>
          </p:cNvSpPr>
          <p:nvPr>
            <p:ph type="title"/>
          </p:nvPr>
        </p:nvSpPr>
        <p:spPr>
          <a:xfrm>
            <a:off x="1219201" y="428400"/>
            <a:ext cx="6705600" cy="639762"/>
          </a:xfrm>
        </p:spPr>
        <p:txBody>
          <a:bodyPr/>
          <a:lstStyle/>
          <a:p>
            <a:r>
              <a:rPr lang="en-US"/>
              <a:t>Click to edit Master title style</a:t>
            </a:r>
            <a:endParaRPr lang="en-US" dirty="0"/>
          </a:p>
        </p:txBody>
      </p:sp>
      <p:sp>
        <p:nvSpPr>
          <p:cNvPr id="16" name="Text Placeholder 10"/>
          <p:cNvSpPr>
            <a:spLocks noGrp="1"/>
          </p:cNvSpPr>
          <p:nvPr>
            <p:ph type="body" sz="quarter" idx="13"/>
          </p:nvPr>
        </p:nvSpPr>
        <p:spPr>
          <a:xfrm>
            <a:off x="1219201" y="990600"/>
            <a:ext cx="6705600" cy="457200"/>
          </a:xfrm>
        </p:spPr>
        <p:txBody>
          <a:bodyPr>
            <a:normAutofit/>
          </a:bodyPr>
          <a:lstStyle>
            <a:lvl1pPr>
              <a:buFontTx/>
              <a:buNone/>
              <a:defRPr sz="2400"/>
            </a:lvl1pPr>
          </a:lstStyle>
          <a:p>
            <a:pPr lvl="0"/>
            <a:r>
              <a:rPr lang="en-US"/>
              <a:t>Click to edit Master text styles</a:t>
            </a:r>
          </a:p>
        </p:txBody>
      </p:sp>
      <p:sp>
        <p:nvSpPr>
          <p:cNvPr id="6" name="Footer Placeholder 4"/>
          <p:cNvSpPr>
            <a:spLocks noGrp="1"/>
          </p:cNvSpPr>
          <p:nvPr>
            <p:ph type="ftr" sz="quarter" idx="14"/>
          </p:nvPr>
        </p:nvSpPr>
        <p:spPr/>
        <p:txBody>
          <a:bodyPr/>
          <a:lstStyle>
            <a:lvl1pPr defTabSz="913883">
              <a:defRPr/>
            </a:lvl1pPr>
          </a:lstStyle>
          <a:p>
            <a:pPr>
              <a:defRPr/>
            </a:pPr>
            <a:endParaRPr lang="en-US"/>
          </a:p>
        </p:txBody>
      </p:sp>
      <p:sp>
        <p:nvSpPr>
          <p:cNvPr id="7" name="Slide Number Placeholder 5"/>
          <p:cNvSpPr>
            <a:spLocks noGrp="1"/>
          </p:cNvSpPr>
          <p:nvPr>
            <p:ph type="sldNum" sz="quarter" idx="15"/>
          </p:nvPr>
        </p:nvSpPr>
        <p:spPr/>
        <p:txBody>
          <a:bodyPr/>
          <a:lstStyle>
            <a:lvl1pPr defTabSz="913883">
              <a:defRPr/>
            </a:lvl1pPr>
          </a:lstStyle>
          <a:p>
            <a:pPr>
              <a:defRPr/>
            </a:pPr>
            <a:fld id="{DAD23B9E-49EC-7045-8485-FE00DBA42C9D}" type="slidenum">
              <a:rPr lang="en-US"/>
              <a:pPr>
                <a:defRPr/>
              </a:pPr>
              <a:t>‹#›</a:t>
            </a:fld>
            <a:endParaRPr lang="en-US" dirty="0"/>
          </a:p>
        </p:txBody>
      </p:sp>
    </p:spTree>
    <p:extLst>
      <p:ext uri="{BB962C8B-B14F-4D97-AF65-F5344CB8AC3E}">
        <p14:creationId xmlns:p14="http://schemas.microsoft.com/office/powerpoint/2010/main" val="1806306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81001" y="1412875"/>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8988519"/>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5" name="Content Placeholder 2"/>
          <p:cNvSpPr>
            <a:spLocks noGrp="1"/>
          </p:cNvSpPr>
          <p:nvPr>
            <p:ph sz="half" idx="1"/>
          </p:nvPr>
        </p:nvSpPr>
        <p:spPr>
          <a:xfrm>
            <a:off x="990600" y="1600200"/>
            <a:ext cx="3200400" cy="1676400"/>
          </a:xfrm>
          <a:ln>
            <a:solidFill>
              <a:schemeClr val="tx1"/>
            </a:solidFill>
          </a:ln>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9" name="Content Placeholder 2"/>
          <p:cNvSpPr>
            <a:spLocks noGrp="1"/>
          </p:cNvSpPr>
          <p:nvPr>
            <p:ph sz="half" idx="14"/>
          </p:nvPr>
        </p:nvSpPr>
        <p:spPr>
          <a:xfrm>
            <a:off x="990600" y="3276600"/>
            <a:ext cx="3200400" cy="1752600"/>
          </a:xfrm>
          <a:ln>
            <a:solidFill>
              <a:schemeClr val="tx1"/>
            </a:solidFill>
          </a:ln>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6" name="Content Placeholder 3"/>
          <p:cNvSpPr>
            <a:spLocks noGrp="1"/>
          </p:cNvSpPr>
          <p:nvPr>
            <p:ph sz="half" idx="2"/>
          </p:nvPr>
        </p:nvSpPr>
        <p:spPr>
          <a:xfrm>
            <a:off x="4191001" y="1752601"/>
            <a:ext cx="3733800" cy="1524000"/>
          </a:xfrm>
        </p:spPr>
        <p:txBody>
          <a:bodyPr>
            <a:normAutofit/>
          </a:bodyPr>
          <a:lstStyle>
            <a:lvl1pPr>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7" name="Title 1"/>
          <p:cNvSpPr>
            <a:spLocks noGrp="1"/>
          </p:cNvSpPr>
          <p:nvPr>
            <p:ph type="title"/>
          </p:nvPr>
        </p:nvSpPr>
        <p:spPr>
          <a:xfrm>
            <a:off x="1219200" y="428400"/>
            <a:ext cx="6781800" cy="639762"/>
          </a:xfrm>
        </p:spPr>
        <p:txBody>
          <a:bodyPr/>
          <a:lstStyle/>
          <a:p>
            <a:r>
              <a:rPr lang="en-US"/>
              <a:t>Click to edit Master title style</a:t>
            </a:r>
            <a:endParaRPr lang="en-US" dirty="0"/>
          </a:p>
        </p:txBody>
      </p:sp>
      <p:sp>
        <p:nvSpPr>
          <p:cNvPr id="8" name="Text Placeholder 10"/>
          <p:cNvSpPr>
            <a:spLocks noGrp="1"/>
          </p:cNvSpPr>
          <p:nvPr>
            <p:ph type="body" sz="quarter" idx="13"/>
          </p:nvPr>
        </p:nvSpPr>
        <p:spPr>
          <a:xfrm>
            <a:off x="1219200" y="914400"/>
            <a:ext cx="6781800" cy="457200"/>
          </a:xfrm>
        </p:spPr>
        <p:txBody>
          <a:bodyPr>
            <a:normAutofit/>
          </a:bodyPr>
          <a:lstStyle>
            <a:lvl1pPr>
              <a:buFontTx/>
              <a:buNone/>
              <a:defRPr sz="2400"/>
            </a:lvl1pPr>
          </a:lstStyle>
          <a:p>
            <a:pPr lvl="0"/>
            <a:r>
              <a:rPr lang="en-US"/>
              <a:t>Click to edit Master text styles</a:t>
            </a:r>
          </a:p>
        </p:txBody>
      </p:sp>
      <p:sp>
        <p:nvSpPr>
          <p:cNvPr id="10" name="Content Placeholder 3"/>
          <p:cNvSpPr>
            <a:spLocks noGrp="1"/>
          </p:cNvSpPr>
          <p:nvPr>
            <p:ph sz="half" idx="15"/>
          </p:nvPr>
        </p:nvSpPr>
        <p:spPr>
          <a:xfrm>
            <a:off x="4191001" y="3352801"/>
            <a:ext cx="3733800" cy="1524000"/>
          </a:xfrm>
        </p:spPr>
        <p:txBody>
          <a:bodyPr>
            <a:normAutofit/>
          </a:bodyPr>
          <a:lstStyle>
            <a:lvl1pPr>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1" name="Footer Placeholder 4"/>
          <p:cNvSpPr>
            <a:spLocks noGrp="1"/>
          </p:cNvSpPr>
          <p:nvPr>
            <p:ph type="ftr" sz="quarter" idx="16"/>
          </p:nvPr>
        </p:nvSpPr>
        <p:spPr/>
        <p:txBody>
          <a:bodyPr/>
          <a:lstStyle>
            <a:lvl1pPr defTabSz="913883">
              <a:defRPr/>
            </a:lvl1pPr>
          </a:lstStyle>
          <a:p>
            <a:pPr>
              <a:defRPr/>
            </a:pPr>
            <a:endParaRPr lang="en-US"/>
          </a:p>
        </p:txBody>
      </p:sp>
      <p:sp>
        <p:nvSpPr>
          <p:cNvPr id="12" name="Slide Number Placeholder 5"/>
          <p:cNvSpPr>
            <a:spLocks noGrp="1"/>
          </p:cNvSpPr>
          <p:nvPr>
            <p:ph type="sldNum" sz="quarter" idx="17"/>
          </p:nvPr>
        </p:nvSpPr>
        <p:spPr/>
        <p:txBody>
          <a:bodyPr/>
          <a:lstStyle>
            <a:lvl1pPr defTabSz="913883">
              <a:defRPr/>
            </a:lvl1pPr>
          </a:lstStyle>
          <a:p>
            <a:pPr>
              <a:defRPr/>
            </a:pPr>
            <a:fld id="{A400B269-DFEE-2443-8B82-D892EE47F2A1}" type="slidenum">
              <a:rPr lang="en-US"/>
              <a:pPr>
                <a:defRPr/>
              </a:pPr>
              <a:t>‹#›</a:t>
            </a:fld>
            <a:endParaRPr lang="en-US" dirty="0"/>
          </a:p>
        </p:txBody>
      </p:sp>
    </p:spTree>
    <p:extLst>
      <p:ext uri="{BB962C8B-B14F-4D97-AF65-F5344CB8AC3E}">
        <p14:creationId xmlns:p14="http://schemas.microsoft.com/office/powerpoint/2010/main" val="23165220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cxnSp>
        <p:nvCxnSpPr>
          <p:cNvPr id="12" name="Straight Connector 11"/>
          <p:cNvCxnSpPr>
            <a:endCxn id="9" idx="3"/>
          </p:cNvCxnSpPr>
          <p:nvPr userDrawn="1"/>
        </p:nvCxnSpPr>
        <p:spPr>
          <a:xfrm rot="5400000">
            <a:off x="2032000" y="2892425"/>
            <a:ext cx="3100388" cy="306388"/>
          </a:xfrm>
          <a:prstGeom prst="line">
            <a:avLst/>
          </a:prstGeom>
          <a:ln w="25400">
            <a:solidFill>
              <a:schemeClr val="accent4">
                <a:lumMod val="75000"/>
                <a:alpha val="22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rot="5400000">
            <a:off x="3963194" y="3809206"/>
            <a:ext cx="4114800" cy="1588"/>
          </a:xfrm>
          <a:prstGeom prst="line">
            <a:avLst/>
          </a:prstGeom>
          <a:ln w="25400">
            <a:solidFill>
              <a:schemeClr val="accent4">
                <a:lumMod val="75000"/>
                <a:alpha val="22000"/>
              </a:schemeClr>
            </a:solidFill>
          </a:ln>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title"/>
          </p:nvPr>
        </p:nvSpPr>
        <p:spPr>
          <a:xfrm>
            <a:off x="1143000" y="428400"/>
            <a:ext cx="6858000" cy="639762"/>
          </a:xfrm>
        </p:spPr>
        <p:txBody>
          <a:bodyPr/>
          <a:lstStyle/>
          <a:p>
            <a:r>
              <a:rPr lang="en-US"/>
              <a:t>Click to edit Master title style</a:t>
            </a:r>
            <a:endParaRPr lang="en-US" dirty="0"/>
          </a:p>
        </p:txBody>
      </p:sp>
      <p:sp>
        <p:nvSpPr>
          <p:cNvPr id="8" name="Text Placeholder 10"/>
          <p:cNvSpPr>
            <a:spLocks noGrp="1"/>
          </p:cNvSpPr>
          <p:nvPr>
            <p:ph type="body" sz="quarter" idx="13"/>
          </p:nvPr>
        </p:nvSpPr>
        <p:spPr>
          <a:xfrm>
            <a:off x="1143000" y="914400"/>
            <a:ext cx="6858000" cy="457200"/>
          </a:xfrm>
        </p:spPr>
        <p:txBody>
          <a:bodyPr>
            <a:normAutofit/>
          </a:bodyPr>
          <a:lstStyle>
            <a:lvl1pPr>
              <a:buFontTx/>
              <a:buNone/>
              <a:defRPr sz="2400"/>
            </a:lvl1pPr>
          </a:lstStyle>
          <a:p>
            <a:pPr lvl="0"/>
            <a:r>
              <a:rPr lang="en-US"/>
              <a:t>Click to edit Master text styles</a:t>
            </a:r>
          </a:p>
        </p:txBody>
      </p:sp>
      <p:sp>
        <p:nvSpPr>
          <p:cNvPr id="9" name="Content Placeholder 2"/>
          <p:cNvSpPr>
            <a:spLocks noGrp="1"/>
          </p:cNvSpPr>
          <p:nvPr>
            <p:ph sz="half" idx="1"/>
          </p:nvPr>
        </p:nvSpPr>
        <p:spPr>
          <a:xfrm>
            <a:off x="1219200" y="3322637"/>
            <a:ext cx="2209800" cy="2544763"/>
          </a:xfrm>
        </p:spPr>
        <p:txBody>
          <a:bodyPr lIns="274222" tIns="0" rIns="182814">
            <a:normAutofit/>
          </a:bodyPr>
          <a:lstStyle>
            <a:lvl1pPr>
              <a:lnSpc>
                <a:spcPts val="2000"/>
              </a:lnSpc>
              <a:defRPr sz="16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0" name="Content Placeholder 3"/>
          <p:cNvSpPr>
            <a:spLocks noGrp="1"/>
          </p:cNvSpPr>
          <p:nvPr>
            <p:ph sz="half" idx="2"/>
          </p:nvPr>
        </p:nvSpPr>
        <p:spPr>
          <a:xfrm>
            <a:off x="3505200" y="3322637"/>
            <a:ext cx="2286000" cy="2544763"/>
          </a:xfrm>
        </p:spPr>
        <p:txBody>
          <a:bodyPr lIns="274222" tIns="0" rIns="182814">
            <a:normAutofit/>
          </a:bodyPr>
          <a:lstStyle>
            <a:lvl1pPr>
              <a:lnSpc>
                <a:spcPts val="2000"/>
              </a:lnSpc>
              <a:defRPr sz="16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1" name="Content Placeholder 3"/>
          <p:cNvSpPr>
            <a:spLocks noGrp="1"/>
          </p:cNvSpPr>
          <p:nvPr>
            <p:ph sz="half" idx="14"/>
          </p:nvPr>
        </p:nvSpPr>
        <p:spPr>
          <a:xfrm>
            <a:off x="5867401" y="3322637"/>
            <a:ext cx="2209800" cy="2544763"/>
          </a:xfrm>
        </p:spPr>
        <p:txBody>
          <a:bodyPr lIns="274222" tIns="0" rIns="182814">
            <a:normAutofit/>
          </a:bodyPr>
          <a:lstStyle>
            <a:lvl1pPr>
              <a:lnSpc>
                <a:spcPts val="2000"/>
              </a:lnSpc>
              <a:defRPr sz="16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5" name="Content Placeholder 2"/>
          <p:cNvSpPr>
            <a:spLocks noGrp="1"/>
          </p:cNvSpPr>
          <p:nvPr>
            <p:ph sz="half" idx="15"/>
          </p:nvPr>
        </p:nvSpPr>
        <p:spPr>
          <a:xfrm>
            <a:off x="1143000" y="1493838"/>
            <a:ext cx="2286000" cy="1706563"/>
          </a:xfrm>
          <a:ln>
            <a:solidFill>
              <a:schemeClr val="tx1"/>
            </a:solidFill>
          </a:ln>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6" name="Content Placeholder 3"/>
          <p:cNvSpPr>
            <a:spLocks noGrp="1"/>
          </p:cNvSpPr>
          <p:nvPr>
            <p:ph sz="half" idx="16"/>
          </p:nvPr>
        </p:nvSpPr>
        <p:spPr>
          <a:xfrm>
            <a:off x="3505200" y="1493838"/>
            <a:ext cx="2286000" cy="1706563"/>
          </a:xfrm>
          <a:ln>
            <a:solidFill>
              <a:schemeClr val="tx1"/>
            </a:solidFill>
          </a:ln>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8" name="Content Placeholder 3"/>
          <p:cNvSpPr>
            <a:spLocks noGrp="1"/>
          </p:cNvSpPr>
          <p:nvPr>
            <p:ph sz="half" idx="17"/>
          </p:nvPr>
        </p:nvSpPr>
        <p:spPr>
          <a:xfrm>
            <a:off x="5867401" y="1493838"/>
            <a:ext cx="2209800" cy="1706563"/>
          </a:xfrm>
          <a:ln>
            <a:solidFill>
              <a:schemeClr val="tx1"/>
            </a:solidFill>
          </a:ln>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4" name="Footer Placeholder 2"/>
          <p:cNvSpPr>
            <a:spLocks noGrp="1"/>
          </p:cNvSpPr>
          <p:nvPr>
            <p:ph type="ftr" sz="quarter" idx="18"/>
          </p:nvPr>
        </p:nvSpPr>
        <p:spPr/>
        <p:txBody>
          <a:bodyPr/>
          <a:lstStyle>
            <a:lvl1pPr defTabSz="913883">
              <a:defRPr/>
            </a:lvl1pPr>
          </a:lstStyle>
          <a:p>
            <a:pPr>
              <a:defRPr/>
            </a:pPr>
            <a:endParaRPr lang="en-US"/>
          </a:p>
        </p:txBody>
      </p:sp>
      <p:sp>
        <p:nvSpPr>
          <p:cNvPr id="17" name="Slide Number Placeholder 3"/>
          <p:cNvSpPr>
            <a:spLocks noGrp="1"/>
          </p:cNvSpPr>
          <p:nvPr>
            <p:ph type="sldNum" sz="quarter" idx="19"/>
          </p:nvPr>
        </p:nvSpPr>
        <p:spPr/>
        <p:txBody>
          <a:bodyPr/>
          <a:lstStyle>
            <a:lvl1pPr defTabSz="913883">
              <a:defRPr/>
            </a:lvl1pPr>
          </a:lstStyle>
          <a:p>
            <a:pPr>
              <a:defRPr/>
            </a:pPr>
            <a:fld id="{AA150233-EF73-A843-9DEB-BC5BC1EDC03C}" type="slidenum">
              <a:rPr lang="en-US"/>
              <a:pPr>
                <a:defRPr/>
              </a:pPr>
              <a:t>‹#›</a:t>
            </a:fld>
            <a:endParaRPr lang="en-US" dirty="0"/>
          </a:p>
        </p:txBody>
      </p:sp>
    </p:spTree>
    <p:extLst>
      <p:ext uri="{BB962C8B-B14F-4D97-AF65-F5344CB8AC3E}">
        <p14:creationId xmlns:p14="http://schemas.microsoft.com/office/powerpoint/2010/main" val="14604347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19200" y="1981207"/>
            <a:ext cx="3354388" cy="304801"/>
          </a:xfrm>
          <a:solidFill>
            <a:schemeClr val="accent5">
              <a:lumMod val="60000"/>
              <a:lumOff val="40000"/>
              <a:alpha val="39000"/>
            </a:schemeClr>
          </a:solidFill>
        </p:spPr>
        <p:txBody>
          <a:bodyPr tIns="319925" anchor="b">
            <a:noAutofit/>
          </a:bodyPr>
          <a:lstStyle>
            <a:lvl1pPr marL="0" indent="0">
              <a:buNone/>
              <a:defRPr sz="1600" b="1" cap="all" baseline="0">
                <a:solidFill>
                  <a:schemeClr val="tx2">
                    <a:lumMod val="75000"/>
                  </a:schemeClr>
                </a:solidFill>
              </a:defRPr>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a:t>Click to edit Master text styles</a:t>
            </a:r>
          </a:p>
        </p:txBody>
      </p:sp>
      <p:sp>
        <p:nvSpPr>
          <p:cNvPr id="4" name="Content Placeholder 3"/>
          <p:cNvSpPr>
            <a:spLocks noGrp="1"/>
          </p:cNvSpPr>
          <p:nvPr>
            <p:ph sz="half" idx="2"/>
          </p:nvPr>
        </p:nvSpPr>
        <p:spPr>
          <a:xfrm>
            <a:off x="1219200" y="2286007"/>
            <a:ext cx="3354388" cy="4068763"/>
          </a:xfrm>
        </p:spPr>
        <p:txBody>
          <a:bodyPr/>
          <a:lstStyle>
            <a:lvl1pPr>
              <a:lnSpc>
                <a:spcPct val="100000"/>
              </a:lnSpc>
              <a:defRPr sz="2000"/>
            </a:lvl1pPr>
            <a:lvl2pPr>
              <a:lnSpc>
                <a:spcPct val="100000"/>
              </a:lnSpc>
              <a:defRPr sz="2000"/>
            </a:lvl2pPr>
            <a:lvl3pPr>
              <a:lnSpc>
                <a:spcPct val="100000"/>
              </a:lnSpc>
              <a:defRPr sz="1800"/>
            </a:lvl3pPr>
            <a:lvl4pPr>
              <a:lnSpc>
                <a:spcPct val="100000"/>
              </a:lnSpc>
              <a:defRPr sz="1600"/>
            </a:lvl4pPr>
            <a:lvl5pPr>
              <a:lnSpc>
                <a:spcPct val="100000"/>
              </a:lnSpc>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4573589" y="2286007"/>
            <a:ext cx="3427412" cy="4068763"/>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2"/>
          <p:cNvSpPr>
            <a:spLocks noGrp="1"/>
          </p:cNvSpPr>
          <p:nvPr>
            <p:ph type="body" idx="12"/>
          </p:nvPr>
        </p:nvSpPr>
        <p:spPr>
          <a:xfrm>
            <a:off x="4576770" y="1981208"/>
            <a:ext cx="3348037" cy="304801"/>
          </a:xfrm>
          <a:solidFill>
            <a:schemeClr val="accent5">
              <a:lumMod val="60000"/>
              <a:lumOff val="40000"/>
              <a:alpha val="39000"/>
            </a:schemeClr>
          </a:solidFill>
        </p:spPr>
        <p:txBody>
          <a:bodyPr tIns="319925" anchor="b">
            <a:noAutofit/>
          </a:bodyPr>
          <a:lstStyle>
            <a:lvl1pPr marL="0" indent="0">
              <a:buNone/>
              <a:defRPr sz="1600" b="1" cap="all" baseline="0">
                <a:solidFill>
                  <a:schemeClr val="tx2">
                    <a:lumMod val="75000"/>
                  </a:schemeClr>
                </a:solidFill>
              </a:defRPr>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a:t>Click to edit Master text styles</a:t>
            </a:r>
          </a:p>
        </p:txBody>
      </p:sp>
      <p:sp>
        <p:nvSpPr>
          <p:cNvPr id="13" name="Title 1"/>
          <p:cNvSpPr>
            <a:spLocks noGrp="1"/>
          </p:cNvSpPr>
          <p:nvPr>
            <p:ph type="title"/>
          </p:nvPr>
        </p:nvSpPr>
        <p:spPr>
          <a:xfrm>
            <a:off x="1219201" y="503238"/>
            <a:ext cx="6705600" cy="639762"/>
          </a:xfrm>
        </p:spPr>
        <p:txBody>
          <a:bodyPr/>
          <a:lstStyle/>
          <a:p>
            <a:r>
              <a:rPr lang="en-US"/>
              <a:t>Click to edit Master title style</a:t>
            </a:r>
            <a:endParaRPr lang="en-US" dirty="0"/>
          </a:p>
        </p:txBody>
      </p:sp>
      <p:sp>
        <p:nvSpPr>
          <p:cNvPr id="14" name="Text Placeholder 10"/>
          <p:cNvSpPr>
            <a:spLocks noGrp="1"/>
          </p:cNvSpPr>
          <p:nvPr>
            <p:ph type="body" sz="quarter" idx="13"/>
          </p:nvPr>
        </p:nvSpPr>
        <p:spPr>
          <a:xfrm>
            <a:off x="1219201" y="990600"/>
            <a:ext cx="6705600" cy="457200"/>
          </a:xfrm>
        </p:spPr>
        <p:txBody>
          <a:bodyPr>
            <a:normAutofit/>
          </a:bodyPr>
          <a:lstStyle>
            <a:lvl1pPr>
              <a:buFontTx/>
              <a:buNone/>
              <a:defRPr sz="2400"/>
            </a:lvl1pPr>
          </a:lstStyle>
          <a:p>
            <a:pPr lvl="0"/>
            <a:r>
              <a:rPr lang="en-US"/>
              <a:t>Click to edit Master text styles</a:t>
            </a:r>
          </a:p>
        </p:txBody>
      </p:sp>
      <p:sp>
        <p:nvSpPr>
          <p:cNvPr id="8" name="Footer Placeholder 4"/>
          <p:cNvSpPr>
            <a:spLocks noGrp="1"/>
          </p:cNvSpPr>
          <p:nvPr>
            <p:ph type="ftr" sz="quarter" idx="14"/>
          </p:nvPr>
        </p:nvSpPr>
        <p:spPr/>
        <p:txBody>
          <a:bodyPr/>
          <a:lstStyle>
            <a:lvl1pPr defTabSz="913883">
              <a:defRPr/>
            </a:lvl1pPr>
          </a:lstStyle>
          <a:p>
            <a:pPr>
              <a:defRPr/>
            </a:pPr>
            <a:endParaRPr lang="en-US"/>
          </a:p>
        </p:txBody>
      </p:sp>
      <p:sp>
        <p:nvSpPr>
          <p:cNvPr id="9" name="Slide Number Placeholder 5"/>
          <p:cNvSpPr>
            <a:spLocks noGrp="1"/>
          </p:cNvSpPr>
          <p:nvPr>
            <p:ph type="sldNum" sz="quarter" idx="15"/>
          </p:nvPr>
        </p:nvSpPr>
        <p:spPr/>
        <p:txBody>
          <a:bodyPr/>
          <a:lstStyle>
            <a:lvl1pPr defTabSz="913883">
              <a:defRPr/>
            </a:lvl1pPr>
          </a:lstStyle>
          <a:p>
            <a:pPr>
              <a:defRPr/>
            </a:pPr>
            <a:fld id="{74E79199-3DE9-D948-AC4C-DAFF6E97DB7A}" type="slidenum">
              <a:rPr lang="en-US"/>
              <a:pPr>
                <a:defRPr/>
              </a:pPr>
              <a:t>‹#›</a:t>
            </a:fld>
            <a:endParaRPr lang="en-US" dirty="0"/>
          </a:p>
        </p:txBody>
      </p:sp>
    </p:spTree>
    <p:extLst>
      <p:ext uri="{BB962C8B-B14F-4D97-AF65-F5344CB8AC3E}">
        <p14:creationId xmlns:p14="http://schemas.microsoft.com/office/powerpoint/2010/main" val="21145621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1"/>
          <p:cNvSpPr>
            <a:spLocks noGrp="1"/>
          </p:cNvSpPr>
          <p:nvPr>
            <p:ph type="title"/>
          </p:nvPr>
        </p:nvSpPr>
        <p:spPr>
          <a:xfrm>
            <a:off x="762001" y="428400"/>
            <a:ext cx="7620000" cy="639762"/>
          </a:xfrm>
        </p:spPr>
        <p:txBody>
          <a:bodyPr/>
          <a:lstStyle/>
          <a:p>
            <a:r>
              <a:rPr lang="en-US"/>
              <a:t>Click to edit Master title style</a:t>
            </a:r>
            <a:endParaRPr lang="en-US" dirty="0"/>
          </a:p>
        </p:txBody>
      </p:sp>
      <p:sp>
        <p:nvSpPr>
          <p:cNvPr id="8" name="Text Placeholder 10"/>
          <p:cNvSpPr>
            <a:spLocks noGrp="1"/>
          </p:cNvSpPr>
          <p:nvPr>
            <p:ph type="body" sz="quarter" idx="13"/>
          </p:nvPr>
        </p:nvSpPr>
        <p:spPr>
          <a:xfrm>
            <a:off x="838200" y="914400"/>
            <a:ext cx="7620000" cy="457200"/>
          </a:xfrm>
        </p:spPr>
        <p:txBody>
          <a:bodyPr>
            <a:normAutofit/>
          </a:bodyPr>
          <a:lstStyle>
            <a:lvl1pPr>
              <a:buFontTx/>
              <a:buNone/>
              <a:defRPr sz="2400"/>
            </a:lvl1pPr>
          </a:lstStyle>
          <a:p>
            <a:pPr lvl="0"/>
            <a:r>
              <a:rPr lang="en-US"/>
              <a:t>Click to edit Master text styles</a:t>
            </a:r>
          </a:p>
        </p:txBody>
      </p:sp>
      <p:sp>
        <p:nvSpPr>
          <p:cNvPr id="4" name="Footer Placeholder 4"/>
          <p:cNvSpPr>
            <a:spLocks noGrp="1"/>
          </p:cNvSpPr>
          <p:nvPr>
            <p:ph type="ftr" sz="quarter" idx="14"/>
          </p:nvPr>
        </p:nvSpPr>
        <p:spPr/>
        <p:txBody>
          <a:bodyPr/>
          <a:lstStyle>
            <a:lvl1pPr defTabSz="913883">
              <a:defRPr/>
            </a:lvl1pPr>
          </a:lstStyle>
          <a:p>
            <a:pPr>
              <a:defRPr/>
            </a:pPr>
            <a:endParaRPr lang="en-US"/>
          </a:p>
        </p:txBody>
      </p:sp>
      <p:sp>
        <p:nvSpPr>
          <p:cNvPr id="5" name="Slide Number Placeholder 5"/>
          <p:cNvSpPr>
            <a:spLocks noGrp="1"/>
          </p:cNvSpPr>
          <p:nvPr>
            <p:ph type="sldNum" sz="quarter" idx="15"/>
          </p:nvPr>
        </p:nvSpPr>
        <p:spPr/>
        <p:txBody>
          <a:bodyPr/>
          <a:lstStyle>
            <a:lvl1pPr defTabSz="913883">
              <a:defRPr/>
            </a:lvl1pPr>
          </a:lstStyle>
          <a:p>
            <a:pPr>
              <a:defRPr/>
            </a:pPr>
            <a:fld id="{D37563D4-021E-3A45-AB2E-B10D8009B517}" type="slidenum">
              <a:rPr lang="en-US"/>
              <a:pPr>
                <a:defRPr/>
              </a:pPr>
              <a:t>‹#›</a:t>
            </a:fld>
            <a:endParaRPr lang="en-US" dirty="0"/>
          </a:p>
        </p:txBody>
      </p:sp>
    </p:spTree>
    <p:extLst>
      <p:ext uri="{BB962C8B-B14F-4D97-AF65-F5344CB8AC3E}">
        <p14:creationId xmlns:p14="http://schemas.microsoft.com/office/powerpoint/2010/main" val="42624497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defTabSz="913883">
              <a:defRPr/>
            </a:lvl1pPr>
          </a:lstStyle>
          <a:p>
            <a:pPr>
              <a:defRPr/>
            </a:pPr>
            <a:endParaRPr lang="en-US"/>
          </a:p>
        </p:txBody>
      </p:sp>
      <p:sp>
        <p:nvSpPr>
          <p:cNvPr id="3" name="Slide Number Placeholder 5"/>
          <p:cNvSpPr>
            <a:spLocks noGrp="1"/>
          </p:cNvSpPr>
          <p:nvPr>
            <p:ph type="sldNum" sz="quarter" idx="11"/>
          </p:nvPr>
        </p:nvSpPr>
        <p:spPr/>
        <p:txBody>
          <a:bodyPr/>
          <a:lstStyle>
            <a:lvl1pPr defTabSz="913883">
              <a:defRPr/>
            </a:lvl1pPr>
          </a:lstStyle>
          <a:p>
            <a:pPr>
              <a:defRPr/>
            </a:pPr>
            <a:fld id="{8785F869-AAEC-8040-AC5D-758431069BBA}" type="slidenum">
              <a:rPr lang="en-US"/>
              <a:pPr>
                <a:defRPr/>
              </a:pPr>
              <a:t>‹#›</a:t>
            </a:fld>
            <a:endParaRPr lang="en-US" dirty="0"/>
          </a:p>
        </p:txBody>
      </p:sp>
    </p:spTree>
    <p:extLst>
      <p:ext uri="{BB962C8B-B14F-4D97-AF65-F5344CB8AC3E}">
        <p14:creationId xmlns:p14="http://schemas.microsoft.com/office/powerpoint/2010/main" val="42386811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038600" y="1676400"/>
            <a:ext cx="3886200" cy="4038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19201" y="1676400"/>
            <a:ext cx="2514600" cy="4373563"/>
          </a:xfrm>
        </p:spPr>
        <p:txBody>
          <a:bodyPr/>
          <a:lstStyle>
            <a:lvl1pPr marL="0" indent="0">
              <a:lnSpc>
                <a:spcPts val="1600"/>
              </a:lnSpc>
              <a:buNone/>
              <a:defRPr sz="12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a:t>Click to edit Master text styles</a:t>
            </a:r>
          </a:p>
        </p:txBody>
      </p:sp>
      <p:sp>
        <p:nvSpPr>
          <p:cNvPr id="8" name="Title 1"/>
          <p:cNvSpPr>
            <a:spLocks noGrp="1"/>
          </p:cNvSpPr>
          <p:nvPr>
            <p:ph type="title"/>
          </p:nvPr>
        </p:nvSpPr>
        <p:spPr>
          <a:xfrm>
            <a:off x="1219201" y="428400"/>
            <a:ext cx="6705600" cy="639762"/>
          </a:xfrm>
        </p:spPr>
        <p:txBody>
          <a:bodyPr/>
          <a:lstStyle/>
          <a:p>
            <a:r>
              <a:rPr lang="en-US"/>
              <a:t>Click to edit Master title style</a:t>
            </a:r>
            <a:endParaRPr lang="en-US" dirty="0"/>
          </a:p>
        </p:txBody>
      </p:sp>
      <p:sp>
        <p:nvSpPr>
          <p:cNvPr id="9" name="Text Placeholder 10"/>
          <p:cNvSpPr>
            <a:spLocks noGrp="1"/>
          </p:cNvSpPr>
          <p:nvPr>
            <p:ph type="body" sz="quarter" idx="13"/>
          </p:nvPr>
        </p:nvSpPr>
        <p:spPr>
          <a:xfrm>
            <a:off x="1219201" y="914400"/>
            <a:ext cx="6705600" cy="457200"/>
          </a:xfrm>
        </p:spPr>
        <p:txBody>
          <a:bodyPr>
            <a:normAutofit/>
          </a:bodyPr>
          <a:lstStyle>
            <a:lvl1pPr>
              <a:buFontTx/>
              <a:buNone/>
              <a:defRPr sz="2400"/>
            </a:lvl1pPr>
          </a:lstStyle>
          <a:p>
            <a:pPr lvl="0"/>
            <a:r>
              <a:rPr lang="en-US"/>
              <a:t>Click to edit Master text styles</a:t>
            </a:r>
          </a:p>
        </p:txBody>
      </p:sp>
      <p:sp>
        <p:nvSpPr>
          <p:cNvPr id="6" name="Footer Placeholder 4"/>
          <p:cNvSpPr>
            <a:spLocks noGrp="1"/>
          </p:cNvSpPr>
          <p:nvPr>
            <p:ph type="ftr" sz="quarter" idx="14"/>
          </p:nvPr>
        </p:nvSpPr>
        <p:spPr/>
        <p:txBody>
          <a:bodyPr/>
          <a:lstStyle>
            <a:lvl1pPr defTabSz="913883">
              <a:defRPr/>
            </a:lvl1pPr>
          </a:lstStyle>
          <a:p>
            <a:pPr>
              <a:defRPr/>
            </a:pPr>
            <a:endParaRPr lang="en-US"/>
          </a:p>
        </p:txBody>
      </p:sp>
      <p:sp>
        <p:nvSpPr>
          <p:cNvPr id="7" name="Slide Number Placeholder 5"/>
          <p:cNvSpPr>
            <a:spLocks noGrp="1"/>
          </p:cNvSpPr>
          <p:nvPr>
            <p:ph type="sldNum" sz="quarter" idx="15"/>
          </p:nvPr>
        </p:nvSpPr>
        <p:spPr/>
        <p:txBody>
          <a:bodyPr/>
          <a:lstStyle>
            <a:lvl1pPr defTabSz="913883">
              <a:defRPr/>
            </a:lvl1pPr>
          </a:lstStyle>
          <a:p>
            <a:pPr>
              <a:defRPr/>
            </a:pPr>
            <a:fld id="{4AAF4C48-8F00-A540-9679-082AFF07E913}" type="slidenum">
              <a:rPr lang="en-US"/>
              <a:pPr>
                <a:defRPr/>
              </a:pPr>
              <a:t>‹#›</a:t>
            </a:fld>
            <a:endParaRPr lang="en-US" dirty="0"/>
          </a:p>
        </p:txBody>
      </p:sp>
    </p:spTree>
    <p:extLst>
      <p:ext uri="{BB962C8B-B14F-4D97-AF65-F5344CB8AC3E}">
        <p14:creationId xmlns:p14="http://schemas.microsoft.com/office/powerpoint/2010/main" val="29650516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blipFill dpi="0" rotWithShape="0">
          <a:blip r:embed="rId2" cstate="print">
            <a:lum/>
          </a:blip>
          <a:srcRect/>
          <a:stretch>
            <a:fillRect l="-7000" r="-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14600" y="4876801"/>
            <a:ext cx="4343400" cy="338138"/>
          </a:xfrm>
        </p:spPr>
        <p:txBody>
          <a:bodyPr anchor="b"/>
          <a:lstStyle>
            <a:lvl1pPr algn="ctr">
              <a:defRPr sz="1800" b="1"/>
            </a:lvl1pPr>
          </a:lstStyle>
          <a:p>
            <a:r>
              <a:rPr lang="en-US"/>
              <a:t>Click to edit Master title style</a:t>
            </a:r>
            <a:endParaRPr lang="en-US" dirty="0"/>
          </a:p>
        </p:txBody>
      </p:sp>
      <p:sp>
        <p:nvSpPr>
          <p:cNvPr id="3" name="Picture Placeholder 2"/>
          <p:cNvSpPr>
            <a:spLocks noGrp="1"/>
          </p:cNvSpPr>
          <p:nvPr>
            <p:ph type="pic" idx="1"/>
          </p:nvPr>
        </p:nvSpPr>
        <p:spPr>
          <a:xfrm>
            <a:off x="780393" y="568304"/>
            <a:ext cx="7601607" cy="3927497"/>
          </a:xfrm>
        </p:spPr>
        <p:txBody>
          <a:bodyPr rtlCol="0">
            <a:normAutofit/>
          </a:bodyPr>
          <a:lstStyle>
            <a:lvl1pPr marL="0" indent="0">
              <a:buNone/>
              <a:defRPr sz="3200"/>
            </a:lvl1pPr>
            <a:lvl2pPr marL="457035" indent="0">
              <a:buNone/>
              <a:defRPr sz="2800"/>
            </a:lvl2pPr>
            <a:lvl3pPr marL="914071" indent="0">
              <a:buNone/>
              <a:defRPr sz="2400"/>
            </a:lvl3pPr>
            <a:lvl4pPr marL="1371110" indent="0">
              <a:buNone/>
              <a:defRPr sz="2000"/>
            </a:lvl4pPr>
            <a:lvl5pPr marL="1828146" indent="0">
              <a:buNone/>
              <a:defRPr sz="2000"/>
            </a:lvl5pPr>
            <a:lvl6pPr marL="2285181" indent="0">
              <a:buNone/>
              <a:defRPr sz="2000"/>
            </a:lvl6pPr>
            <a:lvl7pPr marL="2742219" indent="0">
              <a:buNone/>
              <a:defRPr sz="2000"/>
            </a:lvl7pPr>
            <a:lvl8pPr marL="3199252" indent="0">
              <a:buNone/>
              <a:defRPr sz="2000"/>
            </a:lvl8pPr>
            <a:lvl9pPr marL="3656291"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514600" y="5334000"/>
            <a:ext cx="4343400" cy="804862"/>
          </a:xfrm>
        </p:spPr>
        <p:txBody>
          <a:bodyPr>
            <a:normAutofit/>
          </a:bodyPr>
          <a:lstStyle>
            <a:lvl1pPr marL="0" indent="0" algn="ctr">
              <a:lnSpc>
                <a:spcPts val="1400"/>
              </a:lnSpc>
              <a:buNone/>
              <a:defRPr sz="12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a:t>Click to edit Master text styles</a:t>
            </a:r>
          </a:p>
        </p:txBody>
      </p:sp>
      <p:sp>
        <p:nvSpPr>
          <p:cNvPr id="5" name="Footer Placeholder 2"/>
          <p:cNvSpPr>
            <a:spLocks noGrp="1"/>
          </p:cNvSpPr>
          <p:nvPr>
            <p:ph type="ftr" sz="quarter" idx="10"/>
          </p:nvPr>
        </p:nvSpPr>
        <p:spPr/>
        <p:txBody>
          <a:bodyPr/>
          <a:lstStyle>
            <a:lvl1pPr defTabSz="913883">
              <a:defRPr/>
            </a:lvl1pPr>
          </a:lstStyle>
          <a:p>
            <a:pPr>
              <a:defRPr/>
            </a:pPr>
            <a:endParaRPr lang="en-US"/>
          </a:p>
        </p:txBody>
      </p:sp>
      <p:sp>
        <p:nvSpPr>
          <p:cNvPr id="6" name="Slide Number Placeholder 3"/>
          <p:cNvSpPr>
            <a:spLocks noGrp="1"/>
          </p:cNvSpPr>
          <p:nvPr>
            <p:ph type="sldNum" sz="quarter" idx="11"/>
          </p:nvPr>
        </p:nvSpPr>
        <p:spPr/>
        <p:txBody>
          <a:bodyPr/>
          <a:lstStyle>
            <a:lvl1pPr defTabSz="913883">
              <a:defRPr/>
            </a:lvl1pPr>
          </a:lstStyle>
          <a:p>
            <a:pPr>
              <a:defRPr/>
            </a:pPr>
            <a:fld id="{9284741F-FE93-3D4E-9CE7-396A66B45DD8}" type="slidenum">
              <a:rPr lang="en-US"/>
              <a:pPr>
                <a:defRPr/>
              </a:pPr>
              <a:t>‹#›</a:t>
            </a:fld>
            <a:endParaRPr lang="en-US" dirty="0"/>
          </a:p>
        </p:txBody>
      </p:sp>
    </p:spTree>
    <p:extLst>
      <p:ext uri="{BB962C8B-B14F-4D97-AF65-F5344CB8AC3E}">
        <p14:creationId xmlns:p14="http://schemas.microsoft.com/office/powerpoint/2010/main" val="25248215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BFE1F708-23C2-7849-9572-B5B042E4FBA6}"/>
              </a:ext>
            </a:extLst>
          </p:cNvPr>
          <p:cNvSpPr>
            <a:spLocks noGrp="1"/>
          </p:cNvSpPr>
          <p:nvPr>
            <p:ph type="dt" sz="half" idx="10"/>
          </p:nvPr>
        </p:nvSpPr>
        <p:spPr/>
        <p:txBody>
          <a:bodyPr/>
          <a:lstStyle>
            <a:lvl1pPr>
              <a:defRPr/>
            </a:lvl1pPr>
          </a:lstStyle>
          <a:p>
            <a:fld id="{C6CC52A2-7D8E-244E-9D4C-14B567A1EB6F}" type="datetimeFigureOut">
              <a:rPr lang="en-US" altLang="en-US"/>
              <a:pPr/>
              <a:t>4/18/20</a:t>
            </a:fld>
            <a:endParaRPr lang="en-US" altLang="en-US"/>
          </a:p>
        </p:txBody>
      </p:sp>
      <p:sp>
        <p:nvSpPr>
          <p:cNvPr id="5" name="Footer Placeholder 4">
            <a:extLst>
              <a:ext uri="{FF2B5EF4-FFF2-40B4-BE49-F238E27FC236}">
                <a16:creationId xmlns:a16="http://schemas.microsoft.com/office/drawing/2014/main" id="{4442D5AD-3E6D-F24F-B1FC-C3E33DC12D3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2D09942-7E5C-4942-B2DD-4057EDFC6ACB}"/>
              </a:ext>
            </a:extLst>
          </p:cNvPr>
          <p:cNvSpPr>
            <a:spLocks noGrp="1"/>
          </p:cNvSpPr>
          <p:nvPr>
            <p:ph type="sldNum" sz="quarter" idx="12"/>
          </p:nvPr>
        </p:nvSpPr>
        <p:spPr/>
        <p:txBody>
          <a:bodyPr/>
          <a:lstStyle>
            <a:lvl1pPr>
              <a:defRPr/>
            </a:lvl1pPr>
          </a:lstStyle>
          <a:p>
            <a:fld id="{B6744C4E-E1C6-5746-BD46-09354D4DB7C6}" type="slidenum">
              <a:rPr lang="en-US" altLang="en-US"/>
              <a:pPr/>
              <a:t>‹#›</a:t>
            </a:fld>
            <a:endParaRPr lang="en-US" altLang="en-US"/>
          </a:p>
        </p:txBody>
      </p:sp>
    </p:spTree>
    <p:extLst>
      <p:ext uri="{BB962C8B-B14F-4D97-AF65-F5344CB8AC3E}">
        <p14:creationId xmlns:p14="http://schemas.microsoft.com/office/powerpoint/2010/main" val="14213456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422D7C-A8FB-5F48-852B-9DA52B90C332}"/>
              </a:ext>
            </a:extLst>
          </p:cNvPr>
          <p:cNvSpPr>
            <a:spLocks noGrp="1"/>
          </p:cNvSpPr>
          <p:nvPr>
            <p:ph type="dt" sz="half" idx="10"/>
          </p:nvPr>
        </p:nvSpPr>
        <p:spPr/>
        <p:txBody>
          <a:bodyPr/>
          <a:lstStyle>
            <a:lvl1pPr>
              <a:defRPr/>
            </a:lvl1pPr>
          </a:lstStyle>
          <a:p>
            <a:fld id="{53FA8486-D2DC-534F-A59D-F21CF2916E0C}" type="datetimeFigureOut">
              <a:rPr lang="en-US" altLang="en-US"/>
              <a:pPr/>
              <a:t>4/18/20</a:t>
            </a:fld>
            <a:endParaRPr lang="en-US" altLang="en-US"/>
          </a:p>
        </p:txBody>
      </p:sp>
      <p:sp>
        <p:nvSpPr>
          <p:cNvPr id="5" name="Footer Placeholder 4">
            <a:extLst>
              <a:ext uri="{FF2B5EF4-FFF2-40B4-BE49-F238E27FC236}">
                <a16:creationId xmlns:a16="http://schemas.microsoft.com/office/drawing/2014/main" id="{8222D234-D159-FC46-81C2-2EE222C9CCC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89C1063-5E1E-2C4C-BE55-0D177C5850AC}"/>
              </a:ext>
            </a:extLst>
          </p:cNvPr>
          <p:cNvSpPr>
            <a:spLocks noGrp="1"/>
          </p:cNvSpPr>
          <p:nvPr>
            <p:ph type="sldNum" sz="quarter" idx="12"/>
          </p:nvPr>
        </p:nvSpPr>
        <p:spPr/>
        <p:txBody>
          <a:bodyPr/>
          <a:lstStyle>
            <a:lvl1pPr>
              <a:defRPr/>
            </a:lvl1pPr>
          </a:lstStyle>
          <a:p>
            <a:fld id="{C626506A-EC6D-FD4B-AC10-100D846D5D42}" type="slidenum">
              <a:rPr lang="en-US" altLang="en-US"/>
              <a:pPr/>
              <a:t>‹#›</a:t>
            </a:fld>
            <a:endParaRPr lang="en-US" altLang="en-US"/>
          </a:p>
        </p:txBody>
      </p:sp>
    </p:spTree>
    <p:extLst>
      <p:ext uri="{BB962C8B-B14F-4D97-AF65-F5344CB8AC3E}">
        <p14:creationId xmlns:p14="http://schemas.microsoft.com/office/powerpoint/2010/main" val="31711700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5B8FCF2-690F-5F43-8A38-09B9C121D290}"/>
              </a:ext>
            </a:extLst>
          </p:cNvPr>
          <p:cNvSpPr>
            <a:spLocks noGrp="1"/>
          </p:cNvSpPr>
          <p:nvPr>
            <p:ph type="dt" sz="half" idx="10"/>
          </p:nvPr>
        </p:nvSpPr>
        <p:spPr/>
        <p:txBody>
          <a:bodyPr/>
          <a:lstStyle>
            <a:lvl1pPr>
              <a:defRPr/>
            </a:lvl1pPr>
          </a:lstStyle>
          <a:p>
            <a:fld id="{E7D29F1D-F781-3E45-A7E3-7728022DDBC3}" type="datetimeFigureOut">
              <a:rPr lang="en-US" altLang="en-US"/>
              <a:pPr/>
              <a:t>4/18/20</a:t>
            </a:fld>
            <a:endParaRPr lang="en-US" altLang="en-US"/>
          </a:p>
        </p:txBody>
      </p:sp>
      <p:sp>
        <p:nvSpPr>
          <p:cNvPr id="5" name="Footer Placeholder 4">
            <a:extLst>
              <a:ext uri="{FF2B5EF4-FFF2-40B4-BE49-F238E27FC236}">
                <a16:creationId xmlns:a16="http://schemas.microsoft.com/office/drawing/2014/main" id="{C5F284EF-FB99-AC4B-A034-3DA9D78DD4D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96B58EC-6661-9440-971E-B77EA10B3CE8}"/>
              </a:ext>
            </a:extLst>
          </p:cNvPr>
          <p:cNvSpPr>
            <a:spLocks noGrp="1"/>
          </p:cNvSpPr>
          <p:nvPr>
            <p:ph type="sldNum" sz="quarter" idx="12"/>
          </p:nvPr>
        </p:nvSpPr>
        <p:spPr/>
        <p:txBody>
          <a:bodyPr/>
          <a:lstStyle>
            <a:lvl1pPr>
              <a:defRPr/>
            </a:lvl1pPr>
          </a:lstStyle>
          <a:p>
            <a:fld id="{0218FE53-12E3-1E47-A83C-B0A2ACA5334F}" type="slidenum">
              <a:rPr lang="en-US" altLang="en-US"/>
              <a:pPr/>
              <a:t>‹#›</a:t>
            </a:fld>
            <a:endParaRPr lang="en-US" altLang="en-US"/>
          </a:p>
        </p:txBody>
      </p:sp>
    </p:spTree>
    <p:extLst>
      <p:ext uri="{BB962C8B-B14F-4D97-AF65-F5344CB8AC3E}">
        <p14:creationId xmlns:p14="http://schemas.microsoft.com/office/powerpoint/2010/main" val="3240795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411553"/>
            <a:ext cx="4114800" cy="2129814"/>
          </a:xfrm>
        </p:spPr>
        <p:txBody>
          <a:bodyPr/>
          <a:lstStyle>
            <a:lvl1pPr marL="339786" indent="-339786">
              <a:lnSpc>
                <a:spcPct val="90000"/>
              </a:lnSpc>
              <a:defRPr sz="2800"/>
            </a:lvl1pPr>
            <a:lvl2pPr marL="672957" indent="-325241">
              <a:lnSpc>
                <a:spcPct val="90000"/>
              </a:lnSpc>
              <a:defRPr sz="2400"/>
            </a:lvl2pPr>
            <a:lvl3pPr marL="953248" indent="-288219">
              <a:lnSpc>
                <a:spcPct val="90000"/>
              </a:lnSpc>
              <a:defRPr sz="2000"/>
            </a:lvl3pPr>
            <a:lvl4pPr marL="1226927" indent="-273679">
              <a:lnSpc>
                <a:spcPct val="90000"/>
              </a:lnSpc>
              <a:defRPr sz="1800"/>
            </a:lvl4pPr>
            <a:lvl5pPr marL="1515145" indent="-280292">
              <a:lnSpc>
                <a:spcPct val="90000"/>
              </a:lnSpc>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411553"/>
            <a:ext cx="4114800" cy="2129814"/>
          </a:xfrm>
        </p:spPr>
        <p:txBody>
          <a:bodyPr/>
          <a:lstStyle>
            <a:lvl1pPr marL="347716" indent="-347716">
              <a:lnSpc>
                <a:spcPct val="90000"/>
              </a:lnSpc>
              <a:defRPr sz="2800"/>
            </a:lvl1pPr>
            <a:lvl2pPr marL="672957" indent="-339786">
              <a:lnSpc>
                <a:spcPct val="90000"/>
              </a:lnSpc>
              <a:defRPr sz="2400"/>
            </a:lvl2pPr>
            <a:lvl3pPr marL="961183" indent="-302765">
              <a:lnSpc>
                <a:spcPct val="90000"/>
              </a:lnSpc>
              <a:defRPr sz="2000"/>
            </a:lvl3pPr>
            <a:lvl4pPr marL="1226927" indent="-265744">
              <a:lnSpc>
                <a:spcPct val="90000"/>
              </a:lnSpc>
              <a:defRPr sz="1800"/>
            </a:lvl4pPr>
            <a:lvl5pPr marL="1515145" indent="-273679">
              <a:lnSpc>
                <a:spcPct val="90000"/>
              </a:lnSpc>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34275988"/>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34A5BA8F-9270-944D-A9C5-470A180A340B}"/>
              </a:ext>
            </a:extLst>
          </p:cNvPr>
          <p:cNvSpPr>
            <a:spLocks noGrp="1"/>
          </p:cNvSpPr>
          <p:nvPr>
            <p:ph type="dt" sz="half" idx="10"/>
          </p:nvPr>
        </p:nvSpPr>
        <p:spPr/>
        <p:txBody>
          <a:bodyPr/>
          <a:lstStyle>
            <a:lvl1pPr>
              <a:defRPr/>
            </a:lvl1pPr>
          </a:lstStyle>
          <a:p>
            <a:fld id="{257FBE50-5783-0746-B389-69AEA64AB387}" type="datetimeFigureOut">
              <a:rPr lang="en-US" altLang="en-US"/>
              <a:pPr/>
              <a:t>4/18/20</a:t>
            </a:fld>
            <a:endParaRPr lang="en-US" altLang="en-US"/>
          </a:p>
        </p:txBody>
      </p:sp>
      <p:sp>
        <p:nvSpPr>
          <p:cNvPr id="6" name="Footer Placeholder 4">
            <a:extLst>
              <a:ext uri="{FF2B5EF4-FFF2-40B4-BE49-F238E27FC236}">
                <a16:creationId xmlns:a16="http://schemas.microsoft.com/office/drawing/2014/main" id="{1F7D0505-643D-294A-94AB-B62809E0C16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62E0265-2106-D94F-B058-D18216EA33AD}"/>
              </a:ext>
            </a:extLst>
          </p:cNvPr>
          <p:cNvSpPr>
            <a:spLocks noGrp="1"/>
          </p:cNvSpPr>
          <p:nvPr>
            <p:ph type="sldNum" sz="quarter" idx="12"/>
          </p:nvPr>
        </p:nvSpPr>
        <p:spPr/>
        <p:txBody>
          <a:bodyPr/>
          <a:lstStyle>
            <a:lvl1pPr>
              <a:defRPr/>
            </a:lvl1pPr>
          </a:lstStyle>
          <a:p>
            <a:fld id="{72C9199F-857E-2147-8EFB-EBCB5921BDA8}" type="slidenum">
              <a:rPr lang="en-US" altLang="en-US"/>
              <a:pPr/>
              <a:t>‹#›</a:t>
            </a:fld>
            <a:endParaRPr lang="en-US" altLang="en-US"/>
          </a:p>
        </p:txBody>
      </p:sp>
    </p:spTree>
    <p:extLst>
      <p:ext uri="{BB962C8B-B14F-4D97-AF65-F5344CB8AC3E}">
        <p14:creationId xmlns:p14="http://schemas.microsoft.com/office/powerpoint/2010/main" val="24899810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E726AFF-0ABD-A744-A536-22D0B618BA99}"/>
              </a:ext>
            </a:extLst>
          </p:cNvPr>
          <p:cNvSpPr>
            <a:spLocks noGrp="1"/>
          </p:cNvSpPr>
          <p:nvPr>
            <p:ph type="dt" sz="half" idx="10"/>
          </p:nvPr>
        </p:nvSpPr>
        <p:spPr/>
        <p:txBody>
          <a:bodyPr/>
          <a:lstStyle>
            <a:lvl1pPr>
              <a:defRPr/>
            </a:lvl1pPr>
          </a:lstStyle>
          <a:p>
            <a:fld id="{86DBB679-9856-3749-AB20-5AE88552DBD4}" type="datetimeFigureOut">
              <a:rPr lang="en-US" altLang="en-US"/>
              <a:pPr/>
              <a:t>4/18/20</a:t>
            </a:fld>
            <a:endParaRPr lang="en-US" altLang="en-US"/>
          </a:p>
        </p:txBody>
      </p:sp>
      <p:sp>
        <p:nvSpPr>
          <p:cNvPr id="8" name="Footer Placeholder 4">
            <a:extLst>
              <a:ext uri="{FF2B5EF4-FFF2-40B4-BE49-F238E27FC236}">
                <a16:creationId xmlns:a16="http://schemas.microsoft.com/office/drawing/2014/main" id="{5E815663-636C-0749-A792-44C3B296C53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6BE4AFB5-F30F-CE42-8F67-BD53EFD2790F}"/>
              </a:ext>
            </a:extLst>
          </p:cNvPr>
          <p:cNvSpPr>
            <a:spLocks noGrp="1"/>
          </p:cNvSpPr>
          <p:nvPr>
            <p:ph type="sldNum" sz="quarter" idx="12"/>
          </p:nvPr>
        </p:nvSpPr>
        <p:spPr/>
        <p:txBody>
          <a:bodyPr/>
          <a:lstStyle>
            <a:lvl1pPr>
              <a:defRPr/>
            </a:lvl1pPr>
          </a:lstStyle>
          <a:p>
            <a:fld id="{9E1A5908-F96F-3343-A5D2-B46F44418135}" type="slidenum">
              <a:rPr lang="en-US" altLang="en-US"/>
              <a:pPr/>
              <a:t>‹#›</a:t>
            </a:fld>
            <a:endParaRPr lang="en-US" altLang="en-US"/>
          </a:p>
        </p:txBody>
      </p:sp>
    </p:spTree>
    <p:extLst>
      <p:ext uri="{BB962C8B-B14F-4D97-AF65-F5344CB8AC3E}">
        <p14:creationId xmlns:p14="http://schemas.microsoft.com/office/powerpoint/2010/main" val="220809111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150CADFA-DD83-8042-A8B0-13B15A2FEE8F}"/>
              </a:ext>
            </a:extLst>
          </p:cNvPr>
          <p:cNvSpPr>
            <a:spLocks noGrp="1"/>
          </p:cNvSpPr>
          <p:nvPr>
            <p:ph type="dt" sz="half" idx="10"/>
          </p:nvPr>
        </p:nvSpPr>
        <p:spPr/>
        <p:txBody>
          <a:bodyPr/>
          <a:lstStyle>
            <a:lvl1pPr>
              <a:defRPr/>
            </a:lvl1pPr>
          </a:lstStyle>
          <a:p>
            <a:fld id="{C97C91AB-8FBC-0243-B390-DC1EC7C97750}" type="datetimeFigureOut">
              <a:rPr lang="en-US" altLang="en-US"/>
              <a:pPr/>
              <a:t>4/18/20</a:t>
            </a:fld>
            <a:endParaRPr lang="en-US" altLang="en-US"/>
          </a:p>
        </p:txBody>
      </p:sp>
      <p:sp>
        <p:nvSpPr>
          <p:cNvPr id="4" name="Footer Placeholder 4">
            <a:extLst>
              <a:ext uri="{FF2B5EF4-FFF2-40B4-BE49-F238E27FC236}">
                <a16:creationId xmlns:a16="http://schemas.microsoft.com/office/drawing/2014/main" id="{122C24AE-8E6C-0E49-9BE6-27987438E77E}"/>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FBADF648-A22E-D04C-B192-D2D9ADA60930}"/>
              </a:ext>
            </a:extLst>
          </p:cNvPr>
          <p:cNvSpPr>
            <a:spLocks noGrp="1"/>
          </p:cNvSpPr>
          <p:nvPr>
            <p:ph type="sldNum" sz="quarter" idx="12"/>
          </p:nvPr>
        </p:nvSpPr>
        <p:spPr/>
        <p:txBody>
          <a:bodyPr/>
          <a:lstStyle>
            <a:lvl1pPr>
              <a:defRPr/>
            </a:lvl1pPr>
          </a:lstStyle>
          <a:p>
            <a:fld id="{CF170382-C56D-BB4A-AA07-DB5E60258B34}" type="slidenum">
              <a:rPr lang="en-US" altLang="en-US"/>
              <a:pPr/>
              <a:t>‹#›</a:t>
            </a:fld>
            <a:endParaRPr lang="en-US" altLang="en-US"/>
          </a:p>
        </p:txBody>
      </p:sp>
    </p:spTree>
    <p:extLst>
      <p:ext uri="{BB962C8B-B14F-4D97-AF65-F5344CB8AC3E}">
        <p14:creationId xmlns:p14="http://schemas.microsoft.com/office/powerpoint/2010/main" val="286781419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A9003542-AAE4-3843-B601-37CE21318D78}"/>
              </a:ext>
            </a:extLst>
          </p:cNvPr>
          <p:cNvSpPr>
            <a:spLocks noGrp="1"/>
          </p:cNvSpPr>
          <p:nvPr>
            <p:ph type="dt" sz="half" idx="10"/>
          </p:nvPr>
        </p:nvSpPr>
        <p:spPr/>
        <p:txBody>
          <a:bodyPr/>
          <a:lstStyle>
            <a:lvl1pPr>
              <a:defRPr/>
            </a:lvl1pPr>
          </a:lstStyle>
          <a:p>
            <a:fld id="{F3515770-C1E9-7741-9ECC-75061940A1A6}" type="datetimeFigureOut">
              <a:rPr lang="en-US" altLang="en-US"/>
              <a:pPr/>
              <a:t>4/18/20</a:t>
            </a:fld>
            <a:endParaRPr lang="en-US" altLang="en-US"/>
          </a:p>
        </p:txBody>
      </p:sp>
      <p:sp>
        <p:nvSpPr>
          <p:cNvPr id="3" name="Footer Placeholder 4">
            <a:extLst>
              <a:ext uri="{FF2B5EF4-FFF2-40B4-BE49-F238E27FC236}">
                <a16:creationId xmlns:a16="http://schemas.microsoft.com/office/drawing/2014/main" id="{347EB671-50E5-874B-AEBE-1BB413704F5C}"/>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C8FAACE9-3B6A-FC4E-B0CB-8F1A6F8D1264}"/>
              </a:ext>
            </a:extLst>
          </p:cNvPr>
          <p:cNvSpPr>
            <a:spLocks noGrp="1"/>
          </p:cNvSpPr>
          <p:nvPr>
            <p:ph type="sldNum" sz="quarter" idx="12"/>
          </p:nvPr>
        </p:nvSpPr>
        <p:spPr/>
        <p:txBody>
          <a:bodyPr/>
          <a:lstStyle>
            <a:lvl1pPr>
              <a:defRPr/>
            </a:lvl1pPr>
          </a:lstStyle>
          <a:p>
            <a:fld id="{8DD35FAF-C377-3B41-8EF8-1CFCC2243F88}" type="slidenum">
              <a:rPr lang="en-US" altLang="en-US"/>
              <a:pPr/>
              <a:t>‹#›</a:t>
            </a:fld>
            <a:endParaRPr lang="en-US" altLang="en-US"/>
          </a:p>
        </p:txBody>
      </p:sp>
    </p:spTree>
    <p:extLst>
      <p:ext uri="{BB962C8B-B14F-4D97-AF65-F5344CB8AC3E}">
        <p14:creationId xmlns:p14="http://schemas.microsoft.com/office/powerpoint/2010/main" val="145309974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4A011EFF-6877-4948-A2A1-6C7AC0506356}"/>
              </a:ext>
            </a:extLst>
          </p:cNvPr>
          <p:cNvSpPr>
            <a:spLocks noGrp="1"/>
          </p:cNvSpPr>
          <p:nvPr>
            <p:ph type="dt" sz="half" idx="10"/>
          </p:nvPr>
        </p:nvSpPr>
        <p:spPr/>
        <p:txBody>
          <a:bodyPr/>
          <a:lstStyle>
            <a:lvl1pPr>
              <a:defRPr/>
            </a:lvl1pPr>
          </a:lstStyle>
          <a:p>
            <a:fld id="{CD3CBDFC-6CC9-BF44-93E5-4C6D4B42A92C}" type="datetimeFigureOut">
              <a:rPr lang="en-US" altLang="en-US"/>
              <a:pPr/>
              <a:t>4/18/20</a:t>
            </a:fld>
            <a:endParaRPr lang="en-US" altLang="en-US"/>
          </a:p>
        </p:txBody>
      </p:sp>
      <p:sp>
        <p:nvSpPr>
          <p:cNvPr id="6" name="Footer Placeholder 4">
            <a:extLst>
              <a:ext uri="{FF2B5EF4-FFF2-40B4-BE49-F238E27FC236}">
                <a16:creationId xmlns:a16="http://schemas.microsoft.com/office/drawing/2014/main" id="{29808862-CE6F-1949-8BA3-3E6BD244658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26FC4B4-56E2-3B41-92CC-E2010237DB34}"/>
              </a:ext>
            </a:extLst>
          </p:cNvPr>
          <p:cNvSpPr>
            <a:spLocks noGrp="1"/>
          </p:cNvSpPr>
          <p:nvPr>
            <p:ph type="sldNum" sz="quarter" idx="12"/>
          </p:nvPr>
        </p:nvSpPr>
        <p:spPr/>
        <p:txBody>
          <a:bodyPr/>
          <a:lstStyle>
            <a:lvl1pPr>
              <a:defRPr/>
            </a:lvl1pPr>
          </a:lstStyle>
          <a:p>
            <a:fld id="{D4C978BC-B074-C543-94DC-E7FF23C7ABBC}" type="slidenum">
              <a:rPr lang="en-US" altLang="en-US"/>
              <a:pPr/>
              <a:t>‹#›</a:t>
            </a:fld>
            <a:endParaRPr lang="en-US" altLang="en-US"/>
          </a:p>
        </p:txBody>
      </p:sp>
    </p:spTree>
    <p:extLst>
      <p:ext uri="{BB962C8B-B14F-4D97-AF65-F5344CB8AC3E}">
        <p14:creationId xmlns:p14="http://schemas.microsoft.com/office/powerpoint/2010/main" val="4933069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46A03606-79EF-8A42-8DA8-F264E5428329}"/>
              </a:ext>
            </a:extLst>
          </p:cNvPr>
          <p:cNvSpPr>
            <a:spLocks noGrp="1"/>
          </p:cNvSpPr>
          <p:nvPr>
            <p:ph type="dt" sz="half" idx="10"/>
          </p:nvPr>
        </p:nvSpPr>
        <p:spPr/>
        <p:txBody>
          <a:bodyPr/>
          <a:lstStyle>
            <a:lvl1pPr>
              <a:defRPr/>
            </a:lvl1pPr>
          </a:lstStyle>
          <a:p>
            <a:fld id="{D5B1A4B8-385D-C548-BD81-EDD4956BEE3C}" type="datetimeFigureOut">
              <a:rPr lang="en-US" altLang="en-US"/>
              <a:pPr/>
              <a:t>4/18/20</a:t>
            </a:fld>
            <a:endParaRPr lang="en-US" altLang="en-US"/>
          </a:p>
        </p:txBody>
      </p:sp>
      <p:sp>
        <p:nvSpPr>
          <p:cNvPr id="6" name="Footer Placeholder 4">
            <a:extLst>
              <a:ext uri="{FF2B5EF4-FFF2-40B4-BE49-F238E27FC236}">
                <a16:creationId xmlns:a16="http://schemas.microsoft.com/office/drawing/2014/main" id="{DA025D27-6F68-2F45-8D70-97838F3F90B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F537A85-23D0-7D4A-AE64-2D8B88D1E888}"/>
              </a:ext>
            </a:extLst>
          </p:cNvPr>
          <p:cNvSpPr>
            <a:spLocks noGrp="1"/>
          </p:cNvSpPr>
          <p:nvPr>
            <p:ph type="sldNum" sz="quarter" idx="12"/>
          </p:nvPr>
        </p:nvSpPr>
        <p:spPr/>
        <p:txBody>
          <a:bodyPr/>
          <a:lstStyle>
            <a:lvl1pPr>
              <a:defRPr/>
            </a:lvl1pPr>
          </a:lstStyle>
          <a:p>
            <a:fld id="{F7062B2E-A057-6F4B-913D-2655DFE3110A}" type="slidenum">
              <a:rPr lang="en-US" altLang="en-US"/>
              <a:pPr/>
              <a:t>‹#›</a:t>
            </a:fld>
            <a:endParaRPr lang="en-US" altLang="en-US"/>
          </a:p>
        </p:txBody>
      </p:sp>
    </p:spTree>
    <p:extLst>
      <p:ext uri="{BB962C8B-B14F-4D97-AF65-F5344CB8AC3E}">
        <p14:creationId xmlns:p14="http://schemas.microsoft.com/office/powerpoint/2010/main" val="12516856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B2FA4A-D4DD-3E49-AD8C-5BCB095D79D4}"/>
              </a:ext>
            </a:extLst>
          </p:cNvPr>
          <p:cNvSpPr>
            <a:spLocks noGrp="1"/>
          </p:cNvSpPr>
          <p:nvPr>
            <p:ph type="dt" sz="half" idx="10"/>
          </p:nvPr>
        </p:nvSpPr>
        <p:spPr/>
        <p:txBody>
          <a:bodyPr/>
          <a:lstStyle>
            <a:lvl1pPr>
              <a:defRPr/>
            </a:lvl1pPr>
          </a:lstStyle>
          <a:p>
            <a:fld id="{92ACB26F-6FF5-9C45-A1D0-54A78B6DDC2F}" type="datetimeFigureOut">
              <a:rPr lang="en-US" altLang="en-US"/>
              <a:pPr/>
              <a:t>4/18/20</a:t>
            </a:fld>
            <a:endParaRPr lang="en-US" altLang="en-US"/>
          </a:p>
        </p:txBody>
      </p:sp>
      <p:sp>
        <p:nvSpPr>
          <p:cNvPr id="5" name="Footer Placeholder 4">
            <a:extLst>
              <a:ext uri="{FF2B5EF4-FFF2-40B4-BE49-F238E27FC236}">
                <a16:creationId xmlns:a16="http://schemas.microsoft.com/office/drawing/2014/main" id="{1406FB4A-461E-A04D-A9CB-00E599E1F0F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4D68759-658B-CA44-819B-6538F4EC35BF}"/>
              </a:ext>
            </a:extLst>
          </p:cNvPr>
          <p:cNvSpPr>
            <a:spLocks noGrp="1"/>
          </p:cNvSpPr>
          <p:nvPr>
            <p:ph type="sldNum" sz="quarter" idx="12"/>
          </p:nvPr>
        </p:nvSpPr>
        <p:spPr/>
        <p:txBody>
          <a:bodyPr/>
          <a:lstStyle>
            <a:lvl1pPr>
              <a:defRPr/>
            </a:lvl1pPr>
          </a:lstStyle>
          <a:p>
            <a:fld id="{27501E1A-C43D-9C4A-8064-3C1E307F9735}" type="slidenum">
              <a:rPr lang="en-US" altLang="en-US"/>
              <a:pPr/>
              <a:t>‹#›</a:t>
            </a:fld>
            <a:endParaRPr lang="en-US" altLang="en-US"/>
          </a:p>
        </p:txBody>
      </p:sp>
    </p:spTree>
    <p:extLst>
      <p:ext uri="{BB962C8B-B14F-4D97-AF65-F5344CB8AC3E}">
        <p14:creationId xmlns:p14="http://schemas.microsoft.com/office/powerpoint/2010/main" val="1946744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1863AB-58CC-874F-8316-A00C15232A02}"/>
              </a:ext>
            </a:extLst>
          </p:cNvPr>
          <p:cNvSpPr>
            <a:spLocks noGrp="1"/>
          </p:cNvSpPr>
          <p:nvPr>
            <p:ph type="dt" sz="half" idx="10"/>
          </p:nvPr>
        </p:nvSpPr>
        <p:spPr/>
        <p:txBody>
          <a:bodyPr/>
          <a:lstStyle>
            <a:lvl1pPr>
              <a:defRPr/>
            </a:lvl1pPr>
          </a:lstStyle>
          <a:p>
            <a:fld id="{E5D7D0B6-D3EA-154F-A727-5F71C4DE0B23}" type="datetimeFigureOut">
              <a:rPr lang="en-US" altLang="en-US"/>
              <a:pPr/>
              <a:t>4/18/20</a:t>
            </a:fld>
            <a:endParaRPr lang="en-US" altLang="en-US"/>
          </a:p>
        </p:txBody>
      </p:sp>
      <p:sp>
        <p:nvSpPr>
          <p:cNvPr id="5" name="Footer Placeholder 4">
            <a:extLst>
              <a:ext uri="{FF2B5EF4-FFF2-40B4-BE49-F238E27FC236}">
                <a16:creationId xmlns:a16="http://schemas.microsoft.com/office/drawing/2014/main" id="{307B1D9A-D695-D44B-AC09-1A449A595E4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165A794-28EC-4B47-884E-165DFCA55A18}"/>
              </a:ext>
            </a:extLst>
          </p:cNvPr>
          <p:cNvSpPr>
            <a:spLocks noGrp="1"/>
          </p:cNvSpPr>
          <p:nvPr>
            <p:ph type="sldNum" sz="quarter" idx="12"/>
          </p:nvPr>
        </p:nvSpPr>
        <p:spPr/>
        <p:txBody>
          <a:bodyPr/>
          <a:lstStyle>
            <a:lvl1pPr>
              <a:defRPr/>
            </a:lvl1pPr>
          </a:lstStyle>
          <a:p>
            <a:fld id="{896C2676-C83E-244A-8D67-4101F086380C}" type="slidenum">
              <a:rPr lang="en-US" altLang="en-US"/>
              <a:pPr/>
              <a:t>‹#›</a:t>
            </a:fld>
            <a:endParaRPr lang="en-US" altLang="en-US"/>
          </a:p>
        </p:txBody>
      </p:sp>
    </p:spTree>
    <p:extLst>
      <p:ext uri="{BB962C8B-B14F-4D97-AF65-F5344CB8AC3E}">
        <p14:creationId xmlns:p14="http://schemas.microsoft.com/office/powerpoint/2010/main" val="41324199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0AD2456D-25F6-2140-A85C-716688058AD5}"/>
              </a:ext>
            </a:extLst>
          </p:cNvPr>
          <p:cNvSpPr>
            <a:spLocks noGrp="1"/>
          </p:cNvSpPr>
          <p:nvPr>
            <p:ph type="dt" sz="half" idx="10"/>
          </p:nvPr>
        </p:nvSpPr>
        <p:spPr/>
        <p:txBody>
          <a:bodyPr/>
          <a:lstStyle>
            <a:lvl1pPr>
              <a:defRPr/>
            </a:lvl1pPr>
          </a:lstStyle>
          <a:p>
            <a:pPr>
              <a:defRPr/>
            </a:pPr>
            <a:fld id="{3EC72A30-DBDF-1149-8CCA-8A25D2317B52}" type="datetimeFigureOut">
              <a:rPr lang="en-US" altLang="en-US"/>
              <a:pPr>
                <a:defRPr/>
              </a:pPr>
              <a:t>4/18/20</a:t>
            </a:fld>
            <a:endParaRPr lang="en-US" altLang="en-US"/>
          </a:p>
        </p:txBody>
      </p:sp>
      <p:sp>
        <p:nvSpPr>
          <p:cNvPr id="5" name="Footer Placeholder 4">
            <a:extLst>
              <a:ext uri="{FF2B5EF4-FFF2-40B4-BE49-F238E27FC236}">
                <a16:creationId xmlns:a16="http://schemas.microsoft.com/office/drawing/2014/main" id="{BE1BDFA8-0E96-7641-9B87-D4DCCAEC057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6D64645-2E52-6A47-A2F1-2B1F91377FDD}"/>
              </a:ext>
            </a:extLst>
          </p:cNvPr>
          <p:cNvSpPr>
            <a:spLocks noGrp="1"/>
          </p:cNvSpPr>
          <p:nvPr>
            <p:ph type="sldNum" sz="quarter" idx="12"/>
          </p:nvPr>
        </p:nvSpPr>
        <p:spPr/>
        <p:txBody>
          <a:bodyPr/>
          <a:lstStyle>
            <a:lvl1pPr>
              <a:defRPr/>
            </a:lvl1pPr>
          </a:lstStyle>
          <a:p>
            <a:pPr>
              <a:defRPr/>
            </a:pPr>
            <a:fld id="{12669115-14FE-384E-9FFB-C9AB36D86FAF}" type="slidenum">
              <a:rPr lang="en-US" altLang="en-US"/>
              <a:pPr>
                <a:defRPr/>
              </a:pPr>
              <a:t>‹#›</a:t>
            </a:fld>
            <a:endParaRPr lang="en-US" altLang="en-US"/>
          </a:p>
        </p:txBody>
      </p:sp>
    </p:spTree>
    <p:extLst>
      <p:ext uri="{BB962C8B-B14F-4D97-AF65-F5344CB8AC3E}">
        <p14:creationId xmlns:p14="http://schemas.microsoft.com/office/powerpoint/2010/main" val="203666243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D75A94-95C1-2B48-8092-4B79B1938C28}"/>
              </a:ext>
            </a:extLst>
          </p:cNvPr>
          <p:cNvSpPr>
            <a:spLocks noGrp="1"/>
          </p:cNvSpPr>
          <p:nvPr>
            <p:ph type="dt" sz="half" idx="10"/>
          </p:nvPr>
        </p:nvSpPr>
        <p:spPr/>
        <p:txBody>
          <a:bodyPr/>
          <a:lstStyle>
            <a:lvl1pPr>
              <a:defRPr/>
            </a:lvl1pPr>
          </a:lstStyle>
          <a:p>
            <a:pPr>
              <a:defRPr/>
            </a:pPr>
            <a:fld id="{BF129283-1EDD-8C49-8EEE-B988B2CB0148}" type="datetimeFigureOut">
              <a:rPr lang="en-US" altLang="en-US"/>
              <a:pPr>
                <a:defRPr/>
              </a:pPr>
              <a:t>4/18/20</a:t>
            </a:fld>
            <a:endParaRPr lang="en-US" altLang="en-US"/>
          </a:p>
        </p:txBody>
      </p:sp>
      <p:sp>
        <p:nvSpPr>
          <p:cNvPr id="5" name="Footer Placeholder 4">
            <a:extLst>
              <a:ext uri="{FF2B5EF4-FFF2-40B4-BE49-F238E27FC236}">
                <a16:creationId xmlns:a16="http://schemas.microsoft.com/office/drawing/2014/main" id="{B9523746-7DB9-DA41-8161-CD182F531ED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AB8C28E-4830-CB4C-86D0-A7BE7E39D253}"/>
              </a:ext>
            </a:extLst>
          </p:cNvPr>
          <p:cNvSpPr>
            <a:spLocks noGrp="1"/>
          </p:cNvSpPr>
          <p:nvPr>
            <p:ph type="sldNum" sz="quarter" idx="12"/>
          </p:nvPr>
        </p:nvSpPr>
        <p:spPr/>
        <p:txBody>
          <a:bodyPr/>
          <a:lstStyle>
            <a:lvl1pPr>
              <a:defRPr/>
            </a:lvl1pPr>
          </a:lstStyle>
          <a:p>
            <a:pPr>
              <a:defRPr/>
            </a:pPr>
            <a:fld id="{1B3238CA-BCB5-5640-BE21-1BFF50E48540}" type="slidenum">
              <a:rPr lang="en-US" altLang="en-US"/>
              <a:pPr>
                <a:defRPr/>
              </a:pPr>
              <a:t>‹#›</a:t>
            </a:fld>
            <a:endParaRPr lang="en-US" altLang="en-US"/>
          </a:p>
        </p:txBody>
      </p:sp>
    </p:spTree>
    <p:extLst>
      <p:ext uri="{BB962C8B-B14F-4D97-AF65-F5344CB8AC3E}">
        <p14:creationId xmlns:p14="http://schemas.microsoft.com/office/powerpoint/2010/main" val="42382016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381000" y="1753475"/>
            <a:ext cx="4114800" cy="350577"/>
          </a:xfrm>
        </p:spPr>
        <p:txBody>
          <a:bodyPr anchor="b"/>
          <a:lstStyle>
            <a:lvl1pPr marL="0" indent="0">
              <a:lnSpc>
                <a:spcPct val="90000"/>
              </a:lnSpc>
              <a:spcBef>
                <a:spcPts val="0"/>
              </a:spcBef>
              <a:buNone/>
              <a:defRPr sz="2500" b="1"/>
            </a:lvl1pPr>
            <a:lvl2pPr marL="456921" indent="0">
              <a:buNone/>
              <a:defRPr sz="2000" b="1"/>
            </a:lvl2pPr>
            <a:lvl3pPr marL="913848" indent="0">
              <a:buNone/>
              <a:defRPr sz="1800" b="1"/>
            </a:lvl3pPr>
            <a:lvl4pPr marL="1370775" indent="0">
              <a:buNone/>
              <a:defRPr sz="1600" b="1"/>
            </a:lvl4pPr>
            <a:lvl5pPr marL="1827699" indent="0">
              <a:buNone/>
              <a:defRPr sz="1600" b="1"/>
            </a:lvl5pPr>
            <a:lvl6pPr marL="2284622" indent="0">
              <a:buNone/>
              <a:defRPr sz="1600" b="1"/>
            </a:lvl6pPr>
            <a:lvl7pPr marL="2741548" indent="0">
              <a:buNone/>
              <a:defRPr sz="1600" b="1"/>
            </a:lvl7pPr>
            <a:lvl8pPr marL="3198472" indent="0">
              <a:buNone/>
              <a:defRPr sz="1600" b="1"/>
            </a:lvl8pPr>
            <a:lvl9pPr marL="3655397" indent="0">
              <a:buNone/>
              <a:defRPr sz="1600" b="1"/>
            </a:lvl9pPr>
          </a:lstStyle>
          <a:p>
            <a:pPr lvl="0"/>
            <a:r>
              <a:rPr lang="en-US"/>
              <a:t>Click to edit Master text styles</a:t>
            </a:r>
          </a:p>
        </p:txBody>
      </p:sp>
      <p:sp>
        <p:nvSpPr>
          <p:cNvPr id="4" name="Content Placeholder 3"/>
          <p:cNvSpPr>
            <a:spLocks noGrp="1"/>
          </p:cNvSpPr>
          <p:nvPr>
            <p:ph sz="half" idx="2"/>
          </p:nvPr>
        </p:nvSpPr>
        <p:spPr>
          <a:xfrm>
            <a:off x="380999" y="2174875"/>
            <a:ext cx="4114800" cy="1537344"/>
          </a:xfrm>
        </p:spPr>
        <p:txBody>
          <a:bodyPr/>
          <a:lstStyle>
            <a:lvl1pPr marL="281613" indent="-281613">
              <a:defRPr sz="2300"/>
            </a:lvl1pPr>
            <a:lvl2pPr marL="561899" indent="-265744">
              <a:defRPr sz="2000"/>
            </a:lvl2pPr>
            <a:lvl3pPr marL="813104" indent="-243273">
              <a:defRPr sz="1800"/>
            </a:lvl3pPr>
            <a:lvl4pPr marL="1049760" indent="-228725">
              <a:defRPr sz="1700"/>
            </a:lvl4pPr>
            <a:lvl5pPr marL="1278488" indent="-206252">
              <a:defRPr sz="17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981" y="1753475"/>
            <a:ext cx="4117019" cy="350577"/>
          </a:xfrm>
        </p:spPr>
        <p:txBody>
          <a:bodyPr anchor="b"/>
          <a:lstStyle>
            <a:lvl1pPr marL="0" indent="0">
              <a:lnSpc>
                <a:spcPct val="90000"/>
              </a:lnSpc>
              <a:spcBef>
                <a:spcPts val="0"/>
              </a:spcBef>
              <a:buNone/>
              <a:defRPr sz="2500" b="1"/>
            </a:lvl1pPr>
            <a:lvl2pPr marL="456921" indent="0">
              <a:buNone/>
              <a:defRPr sz="2000" b="1"/>
            </a:lvl2pPr>
            <a:lvl3pPr marL="913848" indent="0">
              <a:buNone/>
              <a:defRPr sz="1800" b="1"/>
            </a:lvl3pPr>
            <a:lvl4pPr marL="1370775" indent="0">
              <a:buNone/>
              <a:defRPr sz="1600" b="1"/>
            </a:lvl4pPr>
            <a:lvl5pPr marL="1827699" indent="0">
              <a:buNone/>
              <a:defRPr sz="1600" b="1"/>
            </a:lvl5pPr>
            <a:lvl6pPr marL="2284622" indent="0">
              <a:buNone/>
              <a:defRPr sz="1600" b="1"/>
            </a:lvl6pPr>
            <a:lvl7pPr marL="2741548" indent="0">
              <a:buNone/>
              <a:defRPr sz="1600" b="1"/>
            </a:lvl7pPr>
            <a:lvl8pPr marL="3198472" indent="0">
              <a:buNone/>
              <a:defRPr sz="1600" b="1"/>
            </a:lvl8pPr>
            <a:lvl9pPr marL="365539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117974" cy="1537344"/>
          </a:xfrm>
        </p:spPr>
        <p:txBody>
          <a:bodyPr/>
          <a:lstStyle>
            <a:lvl1pPr marL="296156" indent="-296156">
              <a:defRPr sz="2300"/>
            </a:lvl1pPr>
            <a:lvl2pPr marL="569835" indent="-273679">
              <a:defRPr sz="2000"/>
            </a:lvl2pPr>
            <a:lvl3pPr marL="821037" indent="-244595">
              <a:defRPr sz="1800"/>
            </a:lvl3pPr>
            <a:lvl4pPr marL="1049760" indent="-236661">
              <a:defRPr sz="1700"/>
            </a:lvl4pPr>
            <a:lvl5pPr marL="1278488" indent="-220794">
              <a:defRPr sz="17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52288342"/>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79D7347-B3CA-E04F-B591-B0DB3CFE97EC}"/>
              </a:ext>
            </a:extLst>
          </p:cNvPr>
          <p:cNvSpPr>
            <a:spLocks noGrp="1"/>
          </p:cNvSpPr>
          <p:nvPr>
            <p:ph type="dt" sz="half" idx="10"/>
          </p:nvPr>
        </p:nvSpPr>
        <p:spPr/>
        <p:txBody>
          <a:bodyPr/>
          <a:lstStyle>
            <a:lvl1pPr>
              <a:defRPr/>
            </a:lvl1pPr>
          </a:lstStyle>
          <a:p>
            <a:pPr>
              <a:defRPr/>
            </a:pPr>
            <a:fld id="{F7550EA2-D4E9-854D-BE62-DE12BB4BA375}" type="datetimeFigureOut">
              <a:rPr lang="en-US" altLang="en-US"/>
              <a:pPr>
                <a:defRPr/>
              </a:pPr>
              <a:t>4/18/20</a:t>
            </a:fld>
            <a:endParaRPr lang="en-US" altLang="en-US"/>
          </a:p>
        </p:txBody>
      </p:sp>
      <p:sp>
        <p:nvSpPr>
          <p:cNvPr id="5" name="Footer Placeholder 4">
            <a:extLst>
              <a:ext uri="{FF2B5EF4-FFF2-40B4-BE49-F238E27FC236}">
                <a16:creationId xmlns:a16="http://schemas.microsoft.com/office/drawing/2014/main" id="{3E51CDC8-C399-2146-8F53-022E78A79C3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0C8E3BD-0C85-164A-8F40-7C261885CE15}"/>
              </a:ext>
            </a:extLst>
          </p:cNvPr>
          <p:cNvSpPr>
            <a:spLocks noGrp="1"/>
          </p:cNvSpPr>
          <p:nvPr>
            <p:ph type="sldNum" sz="quarter" idx="12"/>
          </p:nvPr>
        </p:nvSpPr>
        <p:spPr/>
        <p:txBody>
          <a:bodyPr/>
          <a:lstStyle>
            <a:lvl1pPr>
              <a:defRPr/>
            </a:lvl1pPr>
          </a:lstStyle>
          <a:p>
            <a:pPr>
              <a:defRPr/>
            </a:pPr>
            <a:fld id="{747C80D8-AF8B-1149-8EAB-E1263FE34660}" type="slidenum">
              <a:rPr lang="en-US" altLang="en-US"/>
              <a:pPr>
                <a:defRPr/>
              </a:pPr>
              <a:t>‹#›</a:t>
            </a:fld>
            <a:endParaRPr lang="en-US" altLang="en-US"/>
          </a:p>
        </p:txBody>
      </p:sp>
    </p:spTree>
    <p:extLst>
      <p:ext uri="{BB962C8B-B14F-4D97-AF65-F5344CB8AC3E}">
        <p14:creationId xmlns:p14="http://schemas.microsoft.com/office/powerpoint/2010/main" val="48390495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FEC2D0F8-C740-6446-9D93-61E108964658}"/>
              </a:ext>
            </a:extLst>
          </p:cNvPr>
          <p:cNvSpPr>
            <a:spLocks noGrp="1"/>
          </p:cNvSpPr>
          <p:nvPr>
            <p:ph type="dt" sz="half" idx="10"/>
          </p:nvPr>
        </p:nvSpPr>
        <p:spPr/>
        <p:txBody>
          <a:bodyPr/>
          <a:lstStyle>
            <a:lvl1pPr>
              <a:defRPr/>
            </a:lvl1pPr>
          </a:lstStyle>
          <a:p>
            <a:pPr>
              <a:defRPr/>
            </a:pPr>
            <a:fld id="{DD245B37-08A3-0F4C-8872-31063152A5C0}" type="datetimeFigureOut">
              <a:rPr lang="en-US" altLang="en-US"/>
              <a:pPr>
                <a:defRPr/>
              </a:pPr>
              <a:t>4/18/20</a:t>
            </a:fld>
            <a:endParaRPr lang="en-US" altLang="en-US"/>
          </a:p>
        </p:txBody>
      </p:sp>
      <p:sp>
        <p:nvSpPr>
          <p:cNvPr id="6" name="Footer Placeholder 4">
            <a:extLst>
              <a:ext uri="{FF2B5EF4-FFF2-40B4-BE49-F238E27FC236}">
                <a16:creationId xmlns:a16="http://schemas.microsoft.com/office/drawing/2014/main" id="{5C433D7E-8D8B-9845-BEC7-42CF7F83F26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125B741-D7FC-944D-9FB9-FBC39DECD666}"/>
              </a:ext>
            </a:extLst>
          </p:cNvPr>
          <p:cNvSpPr>
            <a:spLocks noGrp="1"/>
          </p:cNvSpPr>
          <p:nvPr>
            <p:ph type="sldNum" sz="quarter" idx="12"/>
          </p:nvPr>
        </p:nvSpPr>
        <p:spPr/>
        <p:txBody>
          <a:bodyPr/>
          <a:lstStyle>
            <a:lvl1pPr>
              <a:defRPr/>
            </a:lvl1pPr>
          </a:lstStyle>
          <a:p>
            <a:pPr>
              <a:defRPr/>
            </a:pPr>
            <a:fld id="{AF02268A-1430-544A-B851-751386FD64F7}" type="slidenum">
              <a:rPr lang="en-US" altLang="en-US"/>
              <a:pPr>
                <a:defRPr/>
              </a:pPr>
              <a:t>‹#›</a:t>
            </a:fld>
            <a:endParaRPr lang="en-US" altLang="en-US"/>
          </a:p>
        </p:txBody>
      </p:sp>
    </p:spTree>
    <p:extLst>
      <p:ext uri="{BB962C8B-B14F-4D97-AF65-F5344CB8AC3E}">
        <p14:creationId xmlns:p14="http://schemas.microsoft.com/office/powerpoint/2010/main" val="232200081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B0D9DE14-F2B9-A748-82AB-DB82AA695CAE}"/>
              </a:ext>
            </a:extLst>
          </p:cNvPr>
          <p:cNvSpPr>
            <a:spLocks noGrp="1"/>
          </p:cNvSpPr>
          <p:nvPr>
            <p:ph type="dt" sz="half" idx="10"/>
          </p:nvPr>
        </p:nvSpPr>
        <p:spPr/>
        <p:txBody>
          <a:bodyPr/>
          <a:lstStyle>
            <a:lvl1pPr>
              <a:defRPr/>
            </a:lvl1pPr>
          </a:lstStyle>
          <a:p>
            <a:pPr>
              <a:defRPr/>
            </a:pPr>
            <a:fld id="{5C500C61-6A88-6246-A8AA-611D21DD7ACB}" type="datetimeFigureOut">
              <a:rPr lang="en-US" altLang="en-US"/>
              <a:pPr>
                <a:defRPr/>
              </a:pPr>
              <a:t>4/18/20</a:t>
            </a:fld>
            <a:endParaRPr lang="en-US" altLang="en-US"/>
          </a:p>
        </p:txBody>
      </p:sp>
      <p:sp>
        <p:nvSpPr>
          <p:cNvPr id="8" name="Footer Placeholder 4">
            <a:extLst>
              <a:ext uri="{FF2B5EF4-FFF2-40B4-BE49-F238E27FC236}">
                <a16:creationId xmlns:a16="http://schemas.microsoft.com/office/drawing/2014/main" id="{DFC3BC44-D877-5545-B774-5A630A0E4B31}"/>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A417AB20-8F3F-FA49-9DB7-D3C5ACE6AD05}"/>
              </a:ext>
            </a:extLst>
          </p:cNvPr>
          <p:cNvSpPr>
            <a:spLocks noGrp="1"/>
          </p:cNvSpPr>
          <p:nvPr>
            <p:ph type="sldNum" sz="quarter" idx="12"/>
          </p:nvPr>
        </p:nvSpPr>
        <p:spPr/>
        <p:txBody>
          <a:bodyPr/>
          <a:lstStyle>
            <a:lvl1pPr>
              <a:defRPr/>
            </a:lvl1pPr>
          </a:lstStyle>
          <a:p>
            <a:pPr>
              <a:defRPr/>
            </a:pPr>
            <a:fld id="{E1E7A6D0-DD04-A74A-B29B-02C4FD25B6DD}" type="slidenum">
              <a:rPr lang="en-US" altLang="en-US"/>
              <a:pPr>
                <a:defRPr/>
              </a:pPr>
              <a:t>‹#›</a:t>
            </a:fld>
            <a:endParaRPr lang="en-US" altLang="en-US"/>
          </a:p>
        </p:txBody>
      </p:sp>
    </p:spTree>
    <p:extLst>
      <p:ext uri="{BB962C8B-B14F-4D97-AF65-F5344CB8AC3E}">
        <p14:creationId xmlns:p14="http://schemas.microsoft.com/office/powerpoint/2010/main" val="412923506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120F1796-CD2F-1D42-9F72-28221C0DE824}"/>
              </a:ext>
            </a:extLst>
          </p:cNvPr>
          <p:cNvSpPr>
            <a:spLocks noGrp="1"/>
          </p:cNvSpPr>
          <p:nvPr>
            <p:ph type="dt" sz="half" idx="10"/>
          </p:nvPr>
        </p:nvSpPr>
        <p:spPr/>
        <p:txBody>
          <a:bodyPr/>
          <a:lstStyle>
            <a:lvl1pPr>
              <a:defRPr/>
            </a:lvl1pPr>
          </a:lstStyle>
          <a:p>
            <a:pPr>
              <a:defRPr/>
            </a:pPr>
            <a:fld id="{1EDE434A-B183-E146-8870-D58B39A0A33C}" type="datetimeFigureOut">
              <a:rPr lang="en-US" altLang="en-US"/>
              <a:pPr>
                <a:defRPr/>
              </a:pPr>
              <a:t>4/18/20</a:t>
            </a:fld>
            <a:endParaRPr lang="en-US" altLang="en-US"/>
          </a:p>
        </p:txBody>
      </p:sp>
      <p:sp>
        <p:nvSpPr>
          <p:cNvPr id="4" name="Footer Placeholder 4">
            <a:extLst>
              <a:ext uri="{FF2B5EF4-FFF2-40B4-BE49-F238E27FC236}">
                <a16:creationId xmlns:a16="http://schemas.microsoft.com/office/drawing/2014/main" id="{7785BABE-0AA3-044D-93DF-457C3C0329FC}"/>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1EE37BDA-CEB1-A747-9447-8179AA846263}"/>
              </a:ext>
            </a:extLst>
          </p:cNvPr>
          <p:cNvSpPr>
            <a:spLocks noGrp="1"/>
          </p:cNvSpPr>
          <p:nvPr>
            <p:ph type="sldNum" sz="quarter" idx="12"/>
          </p:nvPr>
        </p:nvSpPr>
        <p:spPr/>
        <p:txBody>
          <a:bodyPr/>
          <a:lstStyle>
            <a:lvl1pPr>
              <a:defRPr/>
            </a:lvl1pPr>
          </a:lstStyle>
          <a:p>
            <a:pPr>
              <a:defRPr/>
            </a:pPr>
            <a:fld id="{5420F73A-964F-4746-8CA4-069EDC248532}" type="slidenum">
              <a:rPr lang="en-US" altLang="en-US"/>
              <a:pPr>
                <a:defRPr/>
              </a:pPr>
              <a:t>‹#›</a:t>
            </a:fld>
            <a:endParaRPr lang="en-US" altLang="en-US"/>
          </a:p>
        </p:txBody>
      </p:sp>
    </p:spTree>
    <p:extLst>
      <p:ext uri="{BB962C8B-B14F-4D97-AF65-F5344CB8AC3E}">
        <p14:creationId xmlns:p14="http://schemas.microsoft.com/office/powerpoint/2010/main" val="140178690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A2065A9A-71DE-FE4F-ACF9-1C31B171410B}"/>
              </a:ext>
            </a:extLst>
          </p:cNvPr>
          <p:cNvSpPr>
            <a:spLocks noGrp="1"/>
          </p:cNvSpPr>
          <p:nvPr>
            <p:ph type="dt" sz="half" idx="10"/>
          </p:nvPr>
        </p:nvSpPr>
        <p:spPr/>
        <p:txBody>
          <a:bodyPr/>
          <a:lstStyle>
            <a:lvl1pPr>
              <a:defRPr/>
            </a:lvl1pPr>
          </a:lstStyle>
          <a:p>
            <a:pPr>
              <a:defRPr/>
            </a:pPr>
            <a:fld id="{FA385B79-EA6F-AD45-870A-04C8BCBAE233}" type="datetimeFigureOut">
              <a:rPr lang="en-US" altLang="en-US"/>
              <a:pPr>
                <a:defRPr/>
              </a:pPr>
              <a:t>4/18/20</a:t>
            </a:fld>
            <a:endParaRPr lang="en-US" altLang="en-US"/>
          </a:p>
        </p:txBody>
      </p:sp>
      <p:sp>
        <p:nvSpPr>
          <p:cNvPr id="3" name="Footer Placeholder 4">
            <a:extLst>
              <a:ext uri="{FF2B5EF4-FFF2-40B4-BE49-F238E27FC236}">
                <a16:creationId xmlns:a16="http://schemas.microsoft.com/office/drawing/2014/main" id="{5DE7118A-4F2A-C341-8287-AF34FD26DA7E}"/>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D3928505-28EE-964E-928F-7C28201A8428}"/>
              </a:ext>
            </a:extLst>
          </p:cNvPr>
          <p:cNvSpPr>
            <a:spLocks noGrp="1"/>
          </p:cNvSpPr>
          <p:nvPr>
            <p:ph type="sldNum" sz="quarter" idx="12"/>
          </p:nvPr>
        </p:nvSpPr>
        <p:spPr/>
        <p:txBody>
          <a:bodyPr/>
          <a:lstStyle>
            <a:lvl1pPr>
              <a:defRPr/>
            </a:lvl1pPr>
          </a:lstStyle>
          <a:p>
            <a:pPr>
              <a:defRPr/>
            </a:pPr>
            <a:fld id="{49CED5F0-0071-D946-9ADB-719BA9C58DCB}" type="slidenum">
              <a:rPr lang="en-US" altLang="en-US"/>
              <a:pPr>
                <a:defRPr/>
              </a:pPr>
              <a:t>‹#›</a:t>
            </a:fld>
            <a:endParaRPr lang="en-US" altLang="en-US"/>
          </a:p>
        </p:txBody>
      </p:sp>
    </p:spTree>
    <p:extLst>
      <p:ext uri="{BB962C8B-B14F-4D97-AF65-F5344CB8AC3E}">
        <p14:creationId xmlns:p14="http://schemas.microsoft.com/office/powerpoint/2010/main" val="110943751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174EA7C7-0C86-3E41-A3A7-8F7D4D7FF3D1}"/>
              </a:ext>
            </a:extLst>
          </p:cNvPr>
          <p:cNvSpPr>
            <a:spLocks noGrp="1"/>
          </p:cNvSpPr>
          <p:nvPr>
            <p:ph type="dt" sz="half" idx="10"/>
          </p:nvPr>
        </p:nvSpPr>
        <p:spPr/>
        <p:txBody>
          <a:bodyPr/>
          <a:lstStyle>
            <a:lvl1pPr>
              <a:defRPr/>
            </a:lvl1pPr>
          </a:lstStyle>
          <a:p>
            <a:pPr>
              <a:defRPr/>
            </a:pPr>
            <a:fld id="{8C974BC3-1AD3-DB49-BF33-2BA5D885ADD7}" type="datetimeFigureOut">
              <a:rPr lang="en-US" altLang="en-US"/>
              <a:pPr>
                <a:defRPr/>
              </a:pPr>
              <a:t>4/18/20</a:t>
            </a:fld>
            <a:endParaRPr lang="en-US" altLang="en-US"/>
          </a:p>
        </p:txBody>
      </p:sp>
      <p:sp>
        <p:nvSpPr>
          <p:cNvPr id="6" name="Footer Placeholder 4">
            <a:extLst>
              <a:ext uri="{FF2B5EF4-FFF2-40B4-BE49-F238E27FC236}">
                <a16:creationId xmlns:a16="http://schemas.microsoft.com/office/drawing/2014/main" id="{FF7241B3-8DB5-4E4D-ADBA-A1576912CC4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A46F61D-9626-7540-9FFB-ABA2079CEB75}"/>
              </a:ext>
            </a:extLst>
          </p:cNvPr>
          <p:cNvSpPr>
            <a:spLocks noGrp="1"/>
          </p:cNvSpPr>
          <p:nvPr>
            <p:ph type="sldNum" sz="quarter" idx="12"/>
          </p:nvPr>
        </p:nvSpPr>
        <p:spPr/>
        <p:txBody>
          <a:bodyPr/>
          <a:lstStyle>
            <a:lvl1pPr>
              <a:defRPr/>
            </a:lvl1pPr>
          </a:lstStyle>
          <a:p>
            <a:pPr>
              <a:defRPr/>
            </a:pPr>
            <a:fld id="{73F5B572-E484-654F-9AF3-0ECC053C1EC3}" type="slidenum">
              <a:rPr lang="en-US" altLang="en-US"/>
              <a:pPr>
                <a:defRPr/>
              </a:pPr>
              <a:t>‹#›</a:t>
            </a:fld>
            <a:endParaRPr lang="en-US" altLang="en-US"/>
          </a:p>
        </p:txBody>
      </p:sp>
    </p:spTree>
    <p:extLst>
      <p:ext uri="{BB962C8B-B14F-4D97-AF65-F5344CB8AC3E}">
        <p14:creationId xmlns:p14="http://schemas.microsoft.com/office/powerpoint/2010/main" val="177264968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594DB3C2-BC74-1B43-861A-FEA2AEC6C5AA}"/>
              </a:ext>
            </a:extLst>
          </p:cNvPr>
          <p:cNvSpPr>
            <a:spLocks noGrp="1"/>
          </p:cNvSpPr>
          <p:nvPr>
            <p:ph type="dt" sz="half" idx="10"/>
          </p:nvPr>
        </p:nvSpPr>
        <p:spPr/>
        <p:txBody>
          <a:bodyPr/>
          <a:lstStyle>
            <a:lvl1pPr>
              <a:defRPr/>
            </a:lvl1pPr>
          </a:lstStyle>
          <a:p>
            <a:pPr>
              <a:defRPr/>
            </a:pPr>
            <a:fld id="{A1729D71-2947-B640-B31D-5F4468693C84}" type="datetimeFigureOut">
              <a:rPr lang="en-US" altLang="en-US"/>
              <a:pPr>
                <a:defRPr/>
              </a:pPr>
              <a:t>4/18/20</a:t>
            </a:fld>
            <a:endParaRPr lang="en-US" altLang="en-US"/>
          </a:p>
        </p:txBody>
      </p:sp>
      <p:sp>
        <p:nvSpPr>
          <p:cNvPr id="6" name="Footer Placeholder 4">
            <a:extLst>
              <a:ext uri="{FF2B5EF4-FFF2-40B4-BE49-F238E27FC236}">
                <a16:creationId xmlns:a16="http://schemas.microsoft.com/office/drawing/2014/main" id="{3658EB64-7BAE-6E45-BFCF-D11B4D12692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9139296-B2F8-4B40-9F22-42ECCF47B9C5}"/>
              </a:ext>
            </a:extLst>
          </p:cNvPr>
          <p:cNvSpPr>
            <a:spLocks noGrp="1"/>
          </p:cNvSpPr>
          <p:nvPr>
            <p:ph type="sldNum" sz="quarter" idx="12"/>
          </p:nvPr>
        </p:nvSpPr>
        <p:spPr/>
        <p:txBody>
          <a:bodyPr/>
          <a:lstStyle>
            <a:lvl1pPr>
              <a:defRPr/>
            </a:lvl1pPr>
          </a:lstStyle>
          <a:p>
            <a:pPr>
              <a:defRPr/>
            </a:pPr>
            <a:fld id="{00DF83F0-B430-1E46-9D1D-A51966F0B64B}" type="slidenum">
              <a:rPr lang="en-US" altLang="en-US"/>
              <a:pPr>
                <a:defRPr/>
              </a:pPr>
              <a:t>‹#›</a:t>
            </a:fld>
            <a:endParaRPr lang="en-US" altLang="en-US"/>
          </a:p>
        </p:txBody>
      </p:sp>
    </p:spTree>
    <p:extLst>
      <p:ext uri="{BB962C8B-B14F-4D97-AF65-F5344CB8AC3E}">
        <p14:creationId xmlns:p14="http://schemas.microsoft.com/office/powerpoint/2010/main" val="384804565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3FC628-6EC9-EF44-A653-D354F3E63277}"/>
              </a:ext>
            </a:extLst>
          </p:cNvPr>
          <p:cNvSpPr>
            <a:spLocks noGrp="1"/>
          </p:cNvSpPr>
          <p:nvPr>
            <p:ph type="dt" sz="half" idx="10"/>
          </p:nvPr>
        </p:nvSpPr>
        <p:spPr/>
        <p:txBody>
          <a:bodyPr/>
          <a:lstStyle>
            <a:lvl1pPr>
              <a:defRPr/>
            </a:lvl1pPr>
          </a:lstStyle>
          <a:p>
            <a:pPr>
              <a:defRPr/>
            </a:pPr>
            <a:fld id="{08F4242A-878F-5F4F-9F51-D8E46D7AEC9B}" type="datetimeFigureOut">
              <a:rPr lang="en-US" altLang="en-US"/>
              <a:pPr>
                <a:defRPr/>
              </a:pPr>
              <a:t>4/18/20</a:t>
            </a:fld>
            <a:endParaRPr lang="en-US" altLang="en-US"/>
          </a:p>
        </p:txBody>
      </p:sp>
      <p:sp>
        <p:nvSpPr>
          <p:cNvPr id="5" name="Footer Placeholder 4">
            <a:extLst>
              <a:ext uri="{FF2B5EF4-FFF2-40B4-BE49-F238E27FC236}">
                <a16:creationId xmlns:a16="http://schemas.microsoft.com/office/drawing/2014/main" id="{478B4753-C2CE-484B-BD6D-F555CAC8821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C6CCCC7-BBED-6A4E-BC89-55542319DA3F}"/>
              </a:ext>
            </a:extLst>
          </p:cNvPr>
          <p:cNvSpPr>
            <a:spLocks noGrp="1"/>
          </p:cNvSpPr>
          <p:nvPr>
            <p:ph type="sldNum" sz="quarter" idx="12"/>
          </p:nvPr>
        </p:nvSpPr>
        <p:spPr/>
        <p:txBody>
          <a:bodyPr/>
          <a:lstStyle>
            <a:lvl1pPr>
              <a:defRPr/>
            </a:lvl1pPr>
          </a:lstStyle>
          <a:p>
            <a:pPr>
              <a:defRPr/>
            </a:pPr>
            <a:fld id="{74113422-B80C-FC4E-8C29-9BB6119CD53F}" type="slidenum">
              <a:rPr lang="en-US" altLang="en-US"/>
              <a:pPr>
                <a:defRPr/>
              </a:pPr>
              <a:t>‹#›</a:t>
            </a:fld>
            <a:endParaRPr lang="en-US" altLang="en-US"/>
          </a:p>
        </p:txBody>
      </p:sp>
    </p:spTree>
    <p:extLst>
      <p:ext uri="{BB962C8B-B14F-4D97-AF65-F5344CB8AC3E}">
        <p14:creationId xmlns:p14="http://schemas.microsoft.com/office/powerpoint/2010/main" val="390156494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8D2BA0-9BB3-0D40-A551-AB61218448F3}"/>
              </a:ext>
            </a:extLst>
          </p:cNvPr>
          <p:cNvSpPr>
            <a:spLocks noGrp="1"/>
          </p:cNvSpPr>
          <p:nvPr>
            <p:ph type="dt" sz="half" idx="10"/>
          </p:nvPr>
        </p:nvSpPr>
        <p:spPr/>
        <p:txBody>
          <a:bodyPr/>
          <a:lstStyle>
            <a:lvl1pPr>
              <a:defRPr/>
            </a:lvl1pPr>
          </a:lstStyle>
          <a:p>
            <a:pPr>
              <a:defRPr/>
            </a:pPr>
            <a:fld id="{0459BCCB-A4D2-7C4D-9894-3B7EB93A650E}" type="datetimeFigureOut">
              <a:rPr lang="en-US" altLang="en-US"/>
              <a:pPr>
                <a:defRPr/>
              </a:pPr>
              <a:t>4/18/20</a:t>
            </a:fld>
            <a:endParaRPr lang="en-US" altLang="en-US"/>
          </a:p>
        </p:txBody>
      </p:sp>
      <p:sp>
        <p:nvSpPr>
          <p:cNvPr id="5" name="Footer Placeholder 4">
            <a:extLst>
              <a:ext uri="{FF2B5EF4-FFF2-40B4-BE49-F238E27FC236}">
                <a16:creationId xmlns:a16="http://schemas.microsoft.com/office/drawing/2014/main" id="{AC1B6EEC-C3AF-3043-BB6B-17BB533DAB9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FB29E9C-BBB3-F14D-B0CE-E0289CD026BD}"/>
              </a:ext>
            </a:extLst>
          </p:cNvPr>
          <p:cNvSpPr>
            <a:spLocks noGrp="1"/>
          </p:cNvSpPr>
          <p:nvPr>
            <p:ph type="sldNum" sz="quarter" idx="12"/>
          </p:nvPr>
        </p:nvSpPr>
        <p:spPr/>
        <p:txBody>
          <a:bodyPr/>
          <a:lstStyle>
            <a:lvl1pPr>
              <a:defRPr/>
            </a:lvl1pPr>
          </a:lstStyle>
          <a:p>
            <a:pPr>
              <a:defRPr/>
            </a:pPr>
            <a:fld id="{96F63E93-F26E-E84E-9D7F-D909B7AFE331}" type="slidenum">
              <a:rPr lang="en-US" altLang="en-US"/>
              <a:pPr>
                <a:defRPr/>
              </a:pPr>
              <a:t>‹#›</a:t>
            </a:fld>
            <a:endParaRPr lang="en-US" altLang="en-US"/>
          </a:p>
        </p:txBody>
      </p:sp>
    </p:spTree>
    <p:extLst>
      <p:ext uri="{BB962C8B-B14F-4D97-AF65-F5344CB8AC3E}">
        <p14:creationId xmlns:p14="http://schemas.microsoft.com/office/powerpoint/2010/main" val="313720089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33400" y="1066807"/>
            <a:ext cx="8153400" cy="936625"/>
          </a:xfrm>
        </p:spPr>
        <p:txBody>
          <a:bodyPr anchor="b"/>
          <a:lstStyle>
            <a:lvl1pPr algn="ctr">
              <a:defRPr sz="4000">
                <a:solidFill>
                  <a:schemeClr val="tx1"/>
                </a:solidFill>
                <a:latin typeface="+mj-lt"/>
                <a:cs typeface="Tahoma"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143000" y="2057400"/>
            <a:ext cx="6934200" cy="762000"/>
          </a:xfrm>
        </p:spPr>
        <p:txBody>
          <a:bodyPr>
            <a:noAutofit/>
          </a:bodyPr>
          <a:lstStyle>
            <a:lvl1pPr marL="0" indent="0" algn="ctr">
              <a:buNone/>
              <a:defRPr sz="2400">
                <a:solidFill>
                  <a:srgbClr val="319AB8"/>
                </a:solidFill>
                <a:latin typeface="+mn-lt"/>
                <a:cs typeface="Tahoma" pitchFamily="34" charset="0"/>
              </a:defRPr>
            </a:lvl1pPr>
            <a:lvl2pPr marL="457035" indent="0" algn="ctr">
              <a:buNone/>
              <a:defRPr>
                <a:solidFill>
                  <a:schemeClr val="tx1">
                    <a:tint val="75000"/>
                  </a:schemeClr>
                </a:solidFill>
              </a:defRPr>
            </a:lvl2pPr>
            <a:lvl3pPr marL="914071" indent="0" algn="ctr">
              <a:buNone/>
              <a:defRPr>
                <a:solidFill>
                  <a:schemeClr val="tx1">
                    <a:tint val="75000"/>
                  </a:schemeClr>
                </a:solidFill>
              </a:defRPr>
            </a:lvl3pPr>
            <a:lvl4pPr marL="1371110" indent="0" algn="ctr">
              <a:buNone/>
              <a:defRPr>
                <a:solidFill>
                  <a:schemeClr val="tx1">
                    <a:tint val="75000"/>
                  </a:schemeClr>
                </a:solidFill>
              </a:defRPr>
            </a:lvl4pPr>
            <a:lvl5pPr marL="1828146" indent="0" algn="ctr">
              <a:buNone/>
              <a:defRPr>
                <a:solidFill>
                  <a:schemeClr val="tx1">
                    <a:tint val="75000"/>
                  </a:schemeClr>
                </a:solidFill>
              </a:defRPr>
            </a:lvl5pPr>
            <a:lvl6pPr marL="2285181" indent="0" algn="ctr">
              <a:buNone/>
              <a:defRPr>
                <a:solidFill>
                  <a:schemeClr val="tx1">
                    <a:tint val="75000"/>
                  </a:schemeClr>
                </a:solidFill>
              </a:defRPr>
            </a:lvl6pPr>
            <a:lvl7pPr marL="2742219" indent="0" algn="ctr">
              <a:buNone/>
              <a:defRPr>
                <a:solidFill>
                  <a:schemeClr val="tx1">
                    <a:tint val="75000"/>
                  </a:schemeClr>
                </a:solidFill>
              </a:defRPr>
            </a:lvl7pPr>
            <a:lvl8pPr marL="3199252" indent="0" algn="ctr">
              <a:buNone/>
              <a:defRPr>
                <a:solidFill>
                  <a:schemeClr val="tx1">
                    <a:tint val="75000"/>
                  </a:schemeClr>
                </a:solidFill>
              </a:defRPr>
            </a:lvl8pPr>
            <a:lvl9pPr marL="3656291"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0404594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02635348"/>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1" y="428400"/>
            <a:ext cx="6705600" cy="639762"/>
          </a:xfrm>
        </p:spPr>
        <p:txBody>
          <a:bodyPr/>
          <a:lstStyle/>
          <a:p>
            <a:r>
              <a:rPr lang="en-US"/>
              <a:t>Click to edit Master title style</a:t>
            </a:r>
            <a:endParaRPr lang="en-US" dirty="0"/>
          </a:p>
        </p:txBody>
      </p:sp>
      <p:sp>
        <p:nvSpPr>
          <p:cNvPr id="3" name="Content Placeholder 2"/>
          <p:cNvSpPr>
            <a:spLocks noGrp="1"/>
          </p:cNvSpPr>
          <p:nvPr>
            <p:ph idx="1"/>
          </p:nvPr>
        </p:nvSpPr>
        <p:spPr>
          <a:xfrm>
            <a:off x="1219201" y="1676400"/>
            <a:ext cx="6705600" cy="4373563"/>
          </a:xfrm>
        </p:spPr>
        <p:txBody>
          <a:bodyPr/>
          <a:lstStyle>
            <a:lvl1pPr marL="0" indent="0">
              <a:lnSpc>
                <a:spcPts val="2600"/>
              </a:lnSpc>
              <a:buFontTx/>
              <a:buNone/>
              <a:defRPr sz="2800" b="1"/>
            </a:lvl1pPr>
            <a:lvl2pPr marL="683968" indent="-226930">
              <a:lnSpc>
                <a:spcPts val="2600"/>
              </a:lnSpc>
              <a:defRPr sz="2400"/>
            </a:lvl2pPr>
            <a:lvl3pPr marL="1087048" indent="-172975">
              <a:lnSpc>
                <a:spcPts val="2600"/>
              </a:lnSpc>
              <a:defRPr sz="2000"/>
            </a:lvl3pPr>
            <a:lvl4pPr marL="1540910" indent="-169802">
              <a:lnSpc>
                <a:spcPts val="2600"/>
              </a:lnSpc>
              <a:defRPr sz="1600"/>
            </a:lvl4pPr>
            <a:lvl5pPr marL="2001124" indent="-172975">
              <a:lnSpc>
                <a:spcPts val="2600"/>
              </a:lnSpc>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10"/>
          <p:cNvSpPr>
            <a:spLocks noGrp="1"/>
          </p:cNvSpPr>
          <p:nvPr>
            <p:ph type="body" sz="quarter" idx="13"/>
          </p:nvPr>
        </p:nvSpPr>
        <p:spPr>
          <a:xfrm>
            <a:off x="1219200" y="914400"/>
            <a:ext cx="6781800" cy="457200"/>
          </a:xfrm>
        </p:spPr>
        <p:txBody>
          <a:bodyPr>
            <a:normAutofit/>
          </a:bodyPr>
          <a:lstStyle>
            <a:lvl1pPr>
              <a:buFontTx/>
              <a:buNone/>
              <a:defRPr sz="2400"/>
            </a:lvl1pPr>
          </a:lstStyle>
          <a:p>
            <a:pPr lvl="0"/>
            <a:r>
              <a:rPr lang="en-US"/>
              <a:t>Click to edit Master text styles</a:t>
            </a:r>
          </a:p>
        </p:txBody>
      </p:sp>
      <p:sp>
        <p:nvSpPr>
          <p:cNvPr id="5" name="Footer Placeholder 4"/>
          <p:cNvSpPr>
            <a:spLocks noGrp="1"/>
          </p:cNvSpPr>
          <p:nvPr>
            <p:ph type="ftr" sz="quarter" idx="14"/>
          </p:nvPr>
        </p:nvSpPr>
        <p:spPr>
          <a:xfrm>
            <a:off x="3124200" y="6550025"/>
            <a:ext cx="2895600" cy="365125"/>
          </a:xfrm>
        </p:spPr>
        <p:txBody>
          <a:bodyPr/>
          <a:lstStyle>
            <a:lvl1pPr defTabSz="912813" eaLnBrk="0" hangingPunct="0">
              <a:defRPr/>
            </a:lvl1pPr>
          </a:lstStyle>
          <a:p>
            <a:pPr>
              <a:defRPr/>
            </a:pPr>
            <a:endParaRPr lang="en-US"/>
          </a:p>
        </p:txBody>
      </p:sp>
      <p:sp>
        <p:nvSpPr>
          <p:cNvPr id="6" name="Slide Number Placeholder 5"/>
          <p:cNvSpPr>
            <a:spLocks noGrp="1"/>
          </p:cNvSpPr>
          <p:nvPr>
            <p:ph type="sldNum" sz="quarter" idx="15"/>
          </p:nvPr>
        </p:nvSpPr>
        <p:spPr>
          <a:xfrm>
            <a:off x="457200" y="6550025"/>
            <a:ext cx="2133600" cy="365125"/>
          </a:xfrm>
        </p:spPr>
        <p:txBody>
          <a:bodyPr/>
          <a:lstStyle>
            <a:lvl1pPr algn="l" defTabSz="912813" eaLnBrk="0" hangingPunct="0">
              <a:defRPr b="1">
                <a:solidFill>
                  <a:srgbClr val="0D586F">
                    <a:lumMod val="75000"/>
                  </a:srgbClr>
                </a:solidFill>
              </a:defRPr>
            </a:lvl1pPr>
          </a:lstStyle>
          <a:p>
            <a:pPr>
              <a:defRPr/>
            </a:pPr>
            <a:fld id="{39B16539-4D48-C846-A1C9-12BA101855DF}" type="slidenum">
              <a:rPr lang="en-US"/>
              <a:pPr>
                <a:defRPr/>
              </a:pPr>
              <a:t>‹#›</a:t>
            </a:fld>
            <a:endParaRPr lang="en-US" dirty="0"/>
          </a:p>
        </p:txBody>
      </p:sp>
    </p:spTree>
    <p:extLst>
      <p:ext uri="{BB962C8B-B14F-4D97-AF65-F5344CB8AC3E}">
        <p14:creationId xmlns:p14="http://schemas.microsoft.com/office/powerpoint/2010/main" val="229516966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10" name="Title 1"/>
          <p:cNvSpPr>
            <a:spLocks noGrp="1"/>
          </p:cNvSpPr>
          <p:nvPr>
            <p:ph type="title"/>
          </p:nvPr>
        </p:nvSpPr>
        <p:spPr>
          <a:xfrm>
            <a:off x="1219201" y="428400"/>
            <a:ext cx="6705600" cy="639762"/>
          </a:xfrm>
        </p:spPr>
        <p:txBody>
          <a:bodyPr/>
          <a:lstStyle/>
          <a:p>
            <a:r>
              <a:rPr lang="en-US"/>
              <a:t>Click to edit Master title style</a:t>
            </a:r>
            <a:endParaRPr lang="en-US" dirty="0"/>
          </a:p>
        </p:txBody>
      </p:sp>
      <p:sp>
        <p:nvSpPr>
          <p:cNvPr id="11" name="Text Placeholder 10"/>
          <p:cNvSpPr>
            <a:spLocks noGrp="1"/>
          </p:cNvSpPr>
          <p:nvPr>
            <p:ph type="body" sz="quarter" idx="13"/>
          </p:nvPr>
        </p:nvSpPr>
        <p:spPr>
          <a:xfrm>
            <a:off x="1219201" y="914400"/>
            <a:ext cx="6705600" cy="457200"/>
          </a:xfrm>
        </p:spPr>
        <p:txBody>
          <a:bodyPr>
            <a:normAutofit/>
          </a:bodyPr>
          <a:lstStyle>
            <a:lvl1pPr>
              <a:buFontTx/>
              <a:buNone/>
              <a:defRPr sz="2400"/>
            </a:lvl1pPr>
          </a:lstStyle>
          <a:p>
            <a:pPr lvl="0"/>
            <a:r>
              <a:rPr lang="en-US"/>
              <a:t>Click to edit Master text styles</a:t>
            </a:r>
          </a:p>
        </p:txBody>
      </p:sp>
      <p:sp>
        <p:nvSpPr>
          <p:cNvPr id="4" name="Footer Placeholder 4"/>
          <p:cNvSpPr>
            <a:spLocks noGrp="1"/>
          </p:cNvSpPr>
          <p:nvPr>
            <p:ph type="ftr" sz="quarter" idx="14"/>
          </p:nvPr>
        </p:nvSpPr>
        <p:spPr/>
        <p:txBody>
          <a:bodyPr/>
          <a:lstStyle>
            <a:lvl1pPr defTabSz="912813" eaLnBrk="0" hangingPunct="0">
              <a:defRPr/>
            </a:lvl1pPr>
          </a:lstStyle>
          <a:p>
            <a:pPr>
              <a:defRPr/>
            </a:pPr>
            <a:endParaRPr lang="en-US"/>
          </a:p>
        </p:txBody>
      </p:sp>
      <p:sp>
        <p:nvSpPr>
          <p:cNvPr id="5" name="Slide Number Placeholder 5"/>
          <p:cNvSpPr>
            <a:spLocks noGrp="1"/>
          </p:cNvSpPr>
          <p:nvPr>
            <p:ph type="sldNum" sz="quarter" idx="15"/>
          </p:nvPr>
        </p:nvSpPr>
        <p:spPr/>
        <p:txBody>
          <a:bodyPr/>
          <a:lstStyle>
            <a:lvl1pPr defTabSz="912813" eaLnBrk="0" hangingPunct="0">
              <a:defRPr/>
            </a:lvl1pPr>
          </a:lstStyle>
          <a:p>
            <a:pPr>
              <a:defRPr/>
            </a:pPr>
            <a:fld id="{CD952675-452A-5949-A643-F445E545F320}" type="slidenum">
              <a:rPr lang="en-US"/>
              <a:pPr>
                <a:defRPr/>
              </a:pPr>
              <a:t>‹#›</a:t>
            </a:fld>
            <a:endParaRPr lang="en-US" dirty="0"/>
          </a:p>
        </p:txBody>
      </p:sp>
    </p:spTree>
    <p:extLst>
      <p:ext uri="{BB962C8B-B14F-4D97-AF65-F5344CB8AC3E}">
        <p14:creationId xmlns:p14="http://schemas.microsoft.com/office/powerpoint/2010/main" val="110429820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2871794"/>
            <a:ext cx="7772400" cy="1362075"/>
          </a:xfrm>
        </p:spPr>
        <p:txBody>
          <a:bodyPr anchor="t"/>
          <a:lstStyle>
            <a:lvl1pPr algn="l">
              <a:defRPr sz="4000" b="1" cap="all"/>
            </a:lvl1pPr>
          </a:lstStyle>
          <a:p>
            <a:r>
              <a:rPr lang="en-US"/>
              <a:t>Click to edit Master title style</a:t>
            </a:r>
            <a:endParaRPr lang="en-US" dirty="0"/>
          </a:p>
        </p:txBody>
      </p:sp>
      <p:sp>
        <p:nvSpPr>
          <p:cNvPr id="3" name="Text Placeholder 2"/>
          <p:cNvSpPr>
            <a:spLocks noGrp="1"/>
          </p:cNvSpPr>
          <p:nvPr>
            <p:ph type="body" idx="1"/>
          </p:nvPr>
        </p:nvSpPr>
        <p:spPr>
          <a:xfrm>
            <a:off x="685800" y="1371607"/>
            <a:ext cx="7772400" cy="1500187"/>
          </a:xfrm>
        </p:spPr>
        <p:txBody>
          <a:bodyPr anchor="b"/>
          <a:lstStyle>
            <a:lvl1pPr marL="0" indent="0">
              <a:buNone/>
              <a:defRPr sz="2000">
                <a:solidFill>
                  <a:schemeClr val="bg2">
                    <a:lumMod val="25000"/>
                  </a:schemeClr>
                </a:solidFill>
              </a:defRPr>
            </a:lvl1pPr>
            <a:lvl2pPr marL="457035" indent="0">
              <a:buNone/>
              <a:defRPr sz="1800">
                <a:solidFill>
                  <a:schemeClr val="tx1">
                    <a:tint val="75000"/>
                  </a:schemeClr>
                </a:solidFill>
              </a:defRPr>
            </a:lvl2pPr>
            <a:lvl3pPr marL="914071" indent="0">
              <a:buNone/>
              <a:defRPr sz="1600">
                <a:solidFill>
                  <a:schemeClr val="tx1">
                    <a:tint val="75000"/>
                  </a:schemeClr>
                </a:solidFill>
              </a:defRPr>
            </a:lvl3pPr>
            <a:lvl4pPr marL="1371110" indent="0">
              <a:buNone/>
              <a:defRPr sz="1400">
                <a:solidFill>
                  <a:schemeClr val="tx1">
                    <a:tint val="75000"/>
                  </a:schemeClr>
                </a:solidFill>
              </a:defRPr>
            </a:lvl4pPr>
            <a:lvl5pPr marL="1828146" indent="0">
              <a:buNone/>
              <a:defRPr sz="1400">
                <a:solidFill>
                  <a:schemeClr val="tx1">
                    <a:tint val="75000"/>
                  </a:schemeClr>
                </a:solidFill>
              </a:defRPr>
            </a:lvl5pPr>
            <a:lvl6pPr marL="2285181" indent="0">
              <a:buNone/>
              <a:defRPr sz="1400">
                <a:solidFill>
                  <a:schemeClr val="tx1">
                    <a:tint val="75000"/>
                  </a:schemeClr>
                </a:solidFill>
              </a:defRPr>
            </a:lvl6pPr>
            <a:lvl7pPr marL="2742219" indent="0">
              <a:buNone/>
              <a:defRPr sz="1400">
                <a:solidFill>
                  <a:schemeClr val="tx1">
                    <a:tint val="75000"/>
                  </a:schemeClr>
                </a:solidFill>
              </a:defRPr>
            </a:lvl7pPr>
            <a:lvl8pPr marL="3199252" indent="0">
              <a:buNone/>
              <a:defRPr sz="1400">
                <a:solidFill>
                  <a:schemeClr val="tx1">
                    <a:tint val="75000"/>
                  </a:schemeClr>
                </a:solidFill>
              </a:defRPr>
            </a:lvl8pPr>
            <a:lvl9pPr marL="3656291" indent="0">
              <a:buNone/>
              <a:defRPr sz="1400">
                <a:solidFill>
                  <a:schemeClr val="tx1">
                    <a:tint val="75000"/>
                  </a:schemeClr>
                </a:solidFill>
              </a:defRPr>
            </a:lvl9pPr>
          </a:lstStyle>
          <a:p>
            <a:pPr lvl="0"/>
            <a:r>
              <a:rPr lang="en-US"/>
              <a:t>Click to edit Master text styles</a:t>
            </a:r>
          </a:p>
        </p:txBody>
      </p:sp>
      <p:sp>
        <p:nvSpPr>
          <p:cNvPr id="4" name="Footer Placeholder 4"/>
          <p:cNvSpPr>
            <a:spLocks noGrp="1"/>
          </p:cNvSpPr>
          <p:nvPr>
            <p:ph type="ftr" sz="quarter" idx="10"/>
          </p:nvPr>
        </p:nvSpPr>
        <p:spPr/>
        <p:txBody>
          <a:bodyPr/>
          <a:lstStyle>
            <a:lvl1pPr defTabSz="912813" eaLnBrk="0" hangingPunct="0">
              <a:defRPr/>
            </a:lvl1pPr>
          </a:lstStyle>
          <a:p>
            <a:pPr>
              <a:defRPr/>
            </a:pPr>
            <a:endParaRPr lang="en-US"/>
          </a:p>
        </p:txBody>
      </p:sp>
      <p:sp>
        <p:nvSpPr>
          <p:cNvPr id="5" name="Slide Number Placeholder 5"/>
          <p:cNvSpPr>
            <a:spLocks noGrp="1"/>
          </p:cNvSpPr>
          <p:nvPr>
            <p:ph type="sldNum" sz="quarter" idx="11"/>
          </p:nvPr>
        </p:nvSpPr>
        <p:spPr/>
        <p:txBody>
          <a:bodyPr/>
          <a:lstStyle>
            <a:lvl1pPr defTabSz="912813" eaLnBrk="0" hangingPunct="0">
              <a:defRPr/>
            </a:lvl1pPr>
          </a:lstStyle>
          <a:p>
            <a:pPr>
              <a:defRPr/>
            </a:pPr>
            <a:fld id="{1252C5C3-47B3-C646-88A6-AB74EA01F322}" type="slidenum">
              <a:rPr lang="en-US"/>
              <a:pPr>
                <a:defRPr/>
              </a:pPr>
              <a:t>‹#›</a:t>
            </a:fld>
            <a:endParaRPr lang="en-US" dirty="0"/>
          </a:p>
        </p:txBody>
      </p:sp>
    </p:spTree>
    <p:extLst>
      <p:ext uri="{BB962C8B-B14F-4D97-AF65-F5344CB8AC3E}">
        <p14:creationId xmlns:p14="http://schemas.microsoft.com/office/powerpoint/2010/main" val="367037195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219200" y="1752600"/>
            <a:ext cx="3124200" cy="3200400"/>
          </a:xfrm>
        </p:spPr>
        <p:txBody>
          <a:bodyPr/>
          <a:lstStyle>
            <a:lvl1pPr>
              <a:defRPr sz="16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191001" y="1371600"/>
            <a:ext cx="3962400" cy="2819400"/>
          </a:xfrm>
          <a:ln>
            <a:solidFill>
              <a:schemeClr val="tx1"/>
            </a:solidFill>
          </a:ln>
        </p:spPr>
        <p:txBody>
          <a:bodyPr/>
          <a:lstStyle>
            <a:lvl1pPr>
              <a:defRPr lang="en-US" sz="2400" dirty="0" smtClean="0"/>
            </a:lvl1pPr>
            <a:lvl2pPr>
              <a:defRPr lang="en-US" sz="2000" dirty="0" smtClean="0"/>
            </a:lvl2pPr>
            <a:lvl3pPr>
              <a:defRPr lang="en-US" sz="1800" dirty="0" smtClean="0"/>
            </a:lvl3pPr>
            <a:lvl4pPr>
              <a:defRPr lang="en-US" sz="1600" dirty="0" smtClean="0"/>
            </a:lvl4pPr>
            <a:lvl5pPr>
              <a:defRPr lang="en-US" sz="1600" dirty="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itle 1"/>
          <p:cNvSpPr>
            <a:spLocks noGrp="1"/>
          </p:cNvSpPr>
          <p:nvPr>
            <p:ph type="title"/>
          </p:nvPr>
        </p:nvSpPr>
        <p:spPr>
          <a:xfrm>
            <a:off x="1219201" y="428400"/>
            <a:ext cx="6705600" cy="639762"/>
          </a:xfrm>
        </p:spPr>
        <p:txBody>
          <a:bodyPr/>
          <a:lstStyle/>
          <a:p>
            <a:r>
              <a:rPr lang="en-US"/>
              <a:t>Click to edit Master title style</a:t>
            </a:r>
            <a:endParaRPr lang="en-US" dirty="0"/>
          </a:p>
        </p:txBody>
      </p:sp>
      <p:sp>
        <p:nvSpPr>
          <p:cNvPr id="16" name="Text Placeholder 10"/>
          <p:cNvSpPr>
            <a:spLocks noGrp="1"/>
          </p:cNvSpPr>
          <p:nvPr>
            <p:ph type="body" sz="quarter" idx="13"/>
          </p:nvPr>
        </p:nvSpPr>
        <p:spPr>
          <a:xfrm>
            <a:off x="1219201" y="990600"/>
            <a:ext cx="6705600" cy="457200"/>
          </a:xfrm>
        </p:spPr>
        <p:txBody>
          <a:bodyPr>
            <a:normAutofit/>
          </a:bodyPr>
          <a:lstStyle>
            <a:lvl1pPr>
              <a:buFontTx/>
              <a:buNone/>
              <a:defRPr sz="2400"/>
            </a:lvl1pPr>
          </a:lstStyle>
          <a:p>
            <a:pPr lvl="0"/>
            <a:r>
              <a:rPr lang="en-US"/>
              <a:t>Click to edit Master text styles</a:t>
            </a:r>
          </a:p>
        </p:txBody>
      </p:sp>
      <p:sp>
        <p:nvSpPr>
          <p:cNvPr id="6" name="Footer Placeholder 4"/>
          <p:cNvSpPr>
            <a:spLocks noGrp="1"/>
          </p:cNvSpPr>
          <p:nvPr>
            <p:ph type="ftr" sz="quarter" idx="14"/>
          </p:nvPr>
        </p:nvSpPr>
        <p:spPr/>
        <p:txBody>
          <a:bodyPr/>
          <a:lstStyle>
            <a:lvl1pPr defTabSz="912813" eaLnBrk="0" hangingPunct="0">
              <a:defRPr/>
            </a:lvl1pPr>
          </a:lstStyle>
          <a:p>
            <a:pPr>
              <a:defRPr/>
            </a:pPr>
            <a:endParaRPr lang="en-US"/>
          </a:p>
        </p:txBody>
      </p:sp>
      <p:sp>
        <p:nvSpPr>
          <p:cNvPr id="7" name="Slide Number Placeholder 5"/>
          <p:cNvSpPr>
            <a:spLocks noGrp="1"/>
          </p:cNvSpPr>
          <p:nvPr>
            <p:ph type="sldNum" sz="quarter" idx="15"/>
          </p:nvPr>
        </p:nvSpPr>
        <p:spPr/>
        <p:txBody>
          <a:bodyPr/>
          <a:lstStyle>
            <a:lvl1pPr defTabSz="912813" eaLnBrk="0" hangingPunct="0">
              <a:defRPr/>
            </a:lvl1pPr>
          </a:lstStyle>
          <a:p>
            <a:pPr>
              <a:defRPr/>
            </a:pPr>
            <a:fld id="{B1B045D6-3CB0-A548-A781-FB81B7B764F8}" type="slidenum">
              <a:rPr lang="en-US"/>
              <a:pPr>
                <a:defRPr/>
              </a:pPr>
              <a:t>‹#›</a:t>
            </a:fld>
            <a:endParaRPr lang="en-US" dirty="0"/>
          </a:p>
        </p:txBody>
      </p:sp>
    </p:spTree>
    <p:extLst>
      <p:ext uri="{BB962C8B-B14F-4D97-AF65-F5344CB8AC3E}">
        <p14:creationId xmlns:p14="http://schemas.microsoft.com/office/powerpoint/2010/main" val="385446451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5" name="Content Placeholder 2"/>
          <p:cNvSpPr>
            <a:spLocks noGrp="1"/>
          </p:cNvSpPr>
          <p:nvPr>
            <p:ph sz="half" idx="1"/>
          </p:nvPr>
        </p:nvSpPr>
        <p:spPr>
          <a:xfrm>
            <a:off x="990600" y="1600200"/>
            <a:ext cx="3200400" cy="1676400"/>
          </a:xfrm>
          <a:ln>
            <a:solidFill>
              <a:schemeClr val="tx1"/>
            </a:solidFill>
          </a:ln>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9" name="Content Placeholder 2"/>
          <p:cNvSpPr>
            <a:spLocks noGrp="1"/>
          </p:cNvSpPr>
          <p:nvPr>
            <p:ph sz="half" idx="14"/>
          </p:nvPr>
        </p:nvSpPr>
        <p:spPr>
          <a:xfrm>
            <a:off x="990600" y="3276600"/>
            <a:ext cx="3200400" cy="1752600"/>
          </a:xfrm>
          <a:ln>
            <a:solidFill>
              <a:schemeClr val="tx1"/>
            </a:solidFill>
          </a:ln>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6" name="Content Placeholder 3"/>
          <p:cNvSpPr>
            <a:spLocks noGrp="1"/>
          </p:cNvSpPr>
          <p:nvPr>
            <p:ph sz="half" idx="2"/>
          </p:nvPr>
        </p:nvSpPr>
        <p:spPr>
          <a:xfrm>
            <a:off x="4191001" y="1752601"/>
            <a:ext cx="3733800" cy="1524000"/>
          </a:xfrm>
        </p:spPr>
        <p:txBody>
          <a:bodyPr>
            <a:normAutofit/>
          </a:bodyPr>
          <a:lstStyle>
            <a:lvl1pPr>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7" name="Title 1"/>
          <p:cNvSpPr>
            <a:spLocks noGrp="1"/>
          </p:cNvSpPr>
          <p:nvPr>
            <p:ph type="title"/>
          </p:nvPr>
        </p:nvSpPr>
        <p:spPr>
          <a:xfrm>
            <a:off x="1219200" y="428400"/>
            <a:ext cx="6781800" cy="639762"/>
          </a:xfrm>
        </p:spPr>
        <p:txBody>
          <a:bodyPr/>
          <a:lstStyle/>
          <a:p>
            <a:r>
              <a:rPr lang="en-US"/>
              <a:t>Click to edit Master title style</a:t>
            </a:r>
            <a:endParaRPr lang="en-US" dirty="0"/>
          </a:p>
        </p:txBody>
      </p:sp>
      <p:sp>
        <p:nvSpPr>
          <p:cNvPr id="8" name="Text Placeholder 10"/>
          <p:cNvSpPr>
            <a:spLocks noGrp="1"/>
          </p:cNvSpPr>
          <p:nvPr>
            <p:ph type="body" sz="quarter" idx="13"/>
          </p:nvPr>
        </p:nvSpPr>
        <p:spPr>
          <a:xfrm>
            <a:off x="1219200" y="914400"/>
            <a:ext cx="6781800" cy="457200"/>
          </a:xfrm>
        </p:spPr>
        <p:txBody>
          <a:bodyPr>
            <a:normAutofit/>
          </a:bodyPr>
          <a:lstStyle>
            <a:lvl1pPr>
              <a:buFontTx/>
              <a:buNone/>
              <a:defRPr sz="2400"/>
            </a:lvl1pPr>
          </a:lstStyle>
          <a:p>
            <a:pPr lvl="0"/>
            <a:r>
              <a:rPr lang="en-US"/>
              <a:t>Click to edit Master text styles</a:t>
            </a:r>
          </a:p>
        </p:txBody>
      </p:sp>
      <p:sp>
        <p:nvSpPr>
          <p:cNvPr id="10" name="Content Placeholder 3"/>
          <p:cNvSpPr>
            <a:spLocks noGrp="1"/>
          </p:cNvSpPr>
          <p:nvPr>
            <p:ph sz="half" idx="15"/>
          </p:nvPr>
        </p:nvSpPr>
        <p:spPr>
          <a:xfrm>
            <a:off x="4191001" y="3352801"/>
            <a:ext cx="3733800" cy="1524000"/>
          </a:xfrm>
        </p:spPr>
        <p:txBody>
          <a:bodyPr>
            <a:normAutofit/>
          </a:bodyPr>
          <a:lstStyle>
            <a:lvl1pPr>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1" name="Footer Placeholder 4"/>
          <p:cNvSpPr>
            <a:spLocks noGrp="1"/>
          </p:cNvSpPr>
          <p:nvPr>
            <p:ph type="ftr" sz="quarter" idx="16"/>
          </p:nvPr>
        </p:nvSpPr>
        <p:spPr/>
        <p:txBody>
          <a:bodyPr/>
          <a:lstStyle>
            <a:lvl1pPr defTabSz="912813" eaLnBrk="0" hangingPunct="0">
              <a:defRPr/>
            </a:lvl1pPr>
          </a:lstStyle>
          <a:p>
            <a:pPr>
              <a:defRPr/>
            </a:pPr>
            <a:endParaRPr lang="en-US"/>
          </a:p>
        </p:txBody>
      </p:sp>
      <p:sp>
        <p:nvSpPr>
          <p:cNvPr id="12" name="Slide Number Placeholder 5"/>
          <p:cNvSpPr>
            <a:spLocks noGrp="1"/>
          </p:cNvSpPr>
          <p:nvPr>
            <p:ph type="sldNum" sz="quarter" idx="17"/>
          </p:nvPr>
        </p:nvSpPr>
        <p:spPr/>
        <p:txBody>
          <a:bodyPr/>
          <a:lstStyle>
            <a:lvl1pPr defTabSz="912813" eaLnBrk="0" hangingPunct="0">
              <a:defRPr/>
            </a:lvl1pPr>
          </a:lstStyle>
          <a:p>
            <a:pPr>
              <a:defRPr/>
            </a:pPr>
            <a:fld id="{1C81A9DC-D568-DD46-A2AE-0CCE253687AA}" type="slidenum">
              <a:rPr lang="en-US"/>
              <a:pPr>
                <a:defRPr/>
              </a:pPr>
              <a:t>‹#›</a:t>
            </a:fld>
            <a:endParaRPr lang="en-US" dirty="0"/>
          </a:p>
        </p:txBody>
      </p:sp>
    </p:spTree>
    <p:extLst>
      <p:ext uri="{BB962C8B-B14F-4D97-AF65-F5344CB8AC3E}">
        <p14:creationId xmlns:p14="http://schemas.microsoft.com/office/powerpoint/2010/main" val="93976057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cxnSp>
        <p:nvCxnSpPr>
          <p:cNvPr id="12" name="Straight Connector 11"/>
          <p:cNvCxnSpPr>
            <a:endCxn id="9" idx="3"/>
          </p:cNvCxnSpPr>
          <p:nvPr userDrawn="1"/>
        </p:nvCxnSpPr>
        <p:spPr>
          <a:xfrm rot="5400000">
            <a:off x="2032000" y="2892425"/>
            <a:ext cx="3100388" cy="306388"/>
          </a:xfrm>
          <a:prstGeom prst="line">
            <a:avLst/>
          </a:prstGeom>
          <a:ln w="25400">
            <a:solidFill>
              <a:schemeClr val="accent4">
                <a:lumMod val="75000"/>
                <a:alpha val="22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rot="5400000">
            <a:off x="3963194" y="3809206"/>
            <a:ext cx="4114800" cy="1588"/>
          </a:xfrm>
          <a:prstGeom prst="line">
            <a:avLst/>
          </a:prstGeom>
          <a:ln w="25400">
            <a:solidFill>
              <a:schemeClr val="accent4">
                <a:lumMod val="75000"/>
                <a:alpha val="22000"/>
              </a:schemeClr>
            </a:solidFill>
          </a:ln>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title"/>
          </p:nvPr>
        </p:nvSpPr>
        <p:spPr>
          <a:xfrm>
            <a:off x="1143000" y="428400"/>
            <a:ext cx="6858000" cy="639762"/>
          </a:xfrm>
        </p:spPr>
        <p:txBody>
          <a:bodyPr/>
          <a:lstStyle/>
          <a:p>
            <a:r>
              <a:rPr lang="en-US"/>
              <a:t>Click to edit Master title style</a:t>
            </a:r>
            <a:endParaRPr lang="en-US" dirty="0"/>
          </a:p>
        </p:txBody>
      </p:sp>
      <p:sp>
        <p:nvSpPr>
          <p:cNvPr id="8" name="Text Placeholder 10"/>
          <p:cNvSpPr>
            <a:spLocks noGrp="1"/>
          </p:cNvSpPr>
          <p:nvPr>
            <p:ph type="body" sz="quarter" idx="13"/>
          </p:nvPr>
        </p:nvSpPr>
        <p:spPr>
          <a:xfrm>
            <a:off x="1143000" y="914400"/>
            <a:ext cx="6858000" cy="457200"/>
          </a:xfrm>
        </p:spPr>
        <p:txBody>
          <a:bodyPr>
            <a:normAutofit/>
          </a:bodyPr>
          <a:lstStyle>
            <a:lvl1pPr>
              <a:buFontTx/>
              <a:buNone/>
              <a:defRPr sz="2400"/>
            </a:lvl1pPr>
          </a:lstStyle>
          <a:p>
            <a:pPr lvl="0"/>
            <a:r>
              <a:rPr lang="en-US"/>
              <a:t>Click to edit Master text styles</a:t>
            </a:r>
          </a:p>
        </p:txBody>
      </p:sp>
      <p:sp>
        <p:nvSpPr>
          <p:cNvPr id="9" name="Content Placeholder 2"/>
          <p:cNvSpPr>
            <a:spLocks noGrp="1"/>
          </p:cNvSpPr>
          <p:nvPr>
            <p:ph sz="half" idx="1"/>
          </p:nvPr>
        </p:nvSpPr>
        <p:spPr>
          <a:xfrm>
            <a:off x="1219200" y="3322637"/>
            <a:ext cx="2209800" cy="2544763"/>
          </a:xfrm>
        </p:spPr>
        <p:txBody>
          <a:bodyPr lIns="274222" tIns="0" rIns="182814">
            <a:normAutofit/>
          </a:bodyPr>
          <a:lstStyle>
            <a:lvl1pPr>
              <a:lnSpc>
                <a:spcPts val="2000"/>
              </a:lnSpc>
              <a:defRPr sz="16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0" name="Content Placeholder 3"/>
          <p:cNvSpPr>
            <a:spLocks noGrp="1"/>
          </p:cNvSpPr>
          <p:nvPr>
            <p:ph sz="half" idx="2"/>
          </p:nvPr>
        </p:nvSpPr>
        <p:spPr>
          <a:xfrm>
            <a:off x="3505200" y="3322637"/>
            <a:ext cx="2286000" cy="2544763"/>
          </a:xfrm>
        </p:spPr>
        <p:txBody>
          <a:bodyPr lIns="274222" tIns="0" rIns="182814">
            <a:normAutofit/>
          </a:bodyPr>
          <a:lstStyle>
            <a:lvl1pPr>
              <a:lnSpc>
                <a:spcPts val="2000"/>
              </a:lnSpc>
              <a:defRPr sz="16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1" name="Content Placeholder 3"/>
          <p:cNvSpPr>
            <a:spLocks noGrp="1"/>
          </p:cNvSpPr>
          <p:nvPr>
            <p:ph sz="half" idx="14"/>
          </p:nvPr>
        </p:nvSpPr>
        <p:spPr>
          <a:xfrm>
            <a:off x="5867401" y="3322637"/>
            <a:ext cx="2209800" cy="2544763"/>
          </a:xfrm>
        </p:spPr>
        <p:txBody>
          <a:bodyPr lIns="274222" tIns="0" rIns="182814">
            <a:normAutofit/>
          </a:bodyPr>
          <a:lstStyle>
            <a:lvl1pPr>
              <a:lnSpc>
                <a:spcPts val="2000"/>
              </a:lnSpc>
              <a:defRPr sz="16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5" name="Content Placeholder 2"/>
          <p:cNvSpPr>
            <a:spLocks noGrp="1"/>
          </p:cNvSpPr>
          <p:nvPr>
            <p:ph sz="half" idx="15"/>
          </p:nvPr>
        </p:nvSpPr>
        <p:spPr>
          <a:xfrm>
            <a:off x="1143000" y="1493838"/>
            <a:ext cx="2286000" cy="1706563"/>
          </a:xfrm>
          <a:ln>
            <a:solidFill>
              <a:schemeClr val="tx1"/>
            </a:solidFill>
          </a:ln>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6" name="Content Placeholder 3"/>
          <p:cNvSpPr>
            <a:spLocks noGrp="1"/>
          </p:cNvSpPr>
          <p:nvPr>
            <p:ph sz="half" idx="16"/>
          </p:nvPr>
        </p:nvSpPr>
        <p:spPr>
          <a:xfrm>
            <a:off x="3505200" y="1493838"/>
            <a:ext cx="2286000" cy="1706563"/>
          </a:xfrm>
          <a:ln>
            <a:solidFill>
              <a:schemeClr val="tx1"/>
            </a:solidFill>
          </a:ln>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8" name="Content Placeholder 3"/>
          <p:cNvSpPr>
            <a:spLocks noGrp="1"/>
          </p:cNvSpPr>
          <p:nvPr>
            <p:ph sz="half" idx="17"/>
          </p:nvPr>
        </p:nvSpPr>
        <p:spPr>
          <a:xfrm>
            <a:off x="5867401" y="1493838"/>
            <a:ext cx="2209800" cy="1706563"/>
          </a:xfrm>
          <a:ln>
            <a:solidFill>
              <a:schemeClr val="tx1"/>
            </a:solidFill>
          </a:ln>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4" name="Footer Placeholder 2"/>
          <p:cNvSpPr>
            <a:spLocks noGrp="1"/>
          </p:cNvSpPr>
          <p:nvPr>
            <p:ph type="ftr" sz="quarter" idx="18"/>
          </p:nvPr>
        </p:nvSpPr>
        <p:spPr/>
        <p:txBody>
          <a:bodyPr/>
          <a:lstStyle>
            <a:lvl1pPr defTabSz="912813" eaLnBrk="0" hangingPunct="0">
              <a:defRPr/>
            </a:lvl1pPr>
          </a:lstStyle>
          <a:p>
            <a:pPr>
              <a:defRPr/>
            </a:pPr>
            <a:endParaRPr lang="en-US"/>
          </a:p>
        </p:txBody>
      </p:sp>
      <p:sp>
        <p:nvSpPr>
          <p:cNvPr id="17" name="Slide Number Placeholder 3"/>
          <p:cNvSpPr>
            <a:spLocks noGrp="1"/>
          </p:cNvSpPr>
          <p:nvPr>
            <p:ph type="sldNum" sz="quarter" idx="19"/>
          </p:nvPr>
        </p:nvSpPr>
        <p:spPr/>
        <p:txBody>
          <a:bodyPr/>
          <a:lstStyle>
            <a:lvl1pPr defTabSz="912813" eaLnBrk="0" hangingPunct="0">
              <a:defRPr/>
            </a:lvl1pPr>
          </a:lstStyle>
          <a:p>
            <a:pPr>
              <a:defRPr/>
            </a:pPr>
            <a:fld id="{4471A427-ED78-C048-BD59-F1A09712C920}" type="slidenum">
              <a:rPr lang="en-US"/>
              <a:pPr>
                <a:defRPr/>
              </a:pPr>
              <a:t>‹#›</a:t>
            </a:fld>
            <a:endParaRPr lang="en-US" dirty="0"/>
          </a:p>
        </p:txBody>
      </p:sp>
    </p:spTree>
    <p:extLst>
      <p:ext uri="{BB962C8B-B14F-4D97-AF65-F5344CB8AC3E}">
        <p14:creationId xmlns:p14="http://schemas.microsoft.com/office/powerpoint/2010/main" val="239663317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19200" y="1981207"/>
            <a:ext cx="3354388" cy="304801"/>
          </a:xfrm>
          <a:solidFill>
            <a:schemeClr val="accent5">
              <a:lumMod val="60000"/>
              <a:lumOff val="40000"/>
              <a:alpha val="39000"/>
            </a:schemeClr>
          </a:solidFill>
        </p:spPr>
        <p:txBody>
          <a:bodyPr tIns="319925" anchor="b">
            <a:noAutofit/>
          </a:bodyPr>
          <a:lstStyle>
            <a:lvl1pPr marL="0" indent="0">
              <a:buNone/>
              <a:defRPr sz="1600" b="1" cap="all" baseline="0">
                <a:solidFill>
                  <a:schemeClr val="tx2">
                    <a:lumMod val="75000"/>
                  </a:schemeClr>
                </a:solidFill>
              </a:defRPr>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a:t>Click to edit Master text styles</a:t>
            </a:r>
          </a:p>
        </p:txBody>
      </p:sp>
      <p:sp>
        <p:nvSpPr>
          <p:cNvPr id="4" name="Content Placeholder 3"/>
          <p:cNvSpPr>
            <a:spLocks noGrp="1"/>
          </p:cNvSpPr>
          <p:nvPr>
            <p:ph sz="half" idx="2"/>
          </p:nvPr>
        </p:nvSpPr>
        <p:spPr>
          <a:xfrm>
            <a:off x="1219200" y="2286007"/>
            <a:ext cx="3354388" cy="4068763"/>
          </a:xfrm>
        </p:spPr>
        <p:txBody>
          <a:bodyPr/>
          <a:lstStyle>
            <a:lvl1pPr>
              <a:lnSpc>
                <a:spcPct val="100000"/>
              </a:lnSpc>
              <a:defRPr sz="2000"/>
            </a:lvl1pPr>
            <a:lvl2pPr>
              <a:lnSpc>
                <a:spcPct val="100000"/>
              </a:lnSpc>
              <a:defRPr sz="2000"/>
            </a:lvl2pPr>
            <a:lvl3pPr>
              <a:lnSpc>
                <a:spcPct val="100000"/>
              </a:lnSpc>
              <a:defRPr sz="1800"/>
            </a:lvl3pPr>
            <a:lvl4pPr>
              <a:lnSpc>
                <a:spcPct val="100000"/>
              </a:lnSpc>
              <a:defRPr sz="1600"/>
            </a:lvl4pPr>
            <a:lvl5pPr>
              <a:lnSpc>
                <a:spcPct val="100000"/>
              </a:lnSpc>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4573589" y="2286007"/>
            <a:ext cx="3427412" cy="4068763"/>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2"/>
          <p:cNvSpPr>
            <a:spLocks noGrp="1"/>
          </p:cNvSpPr>
          <p:nvPr>
            <p:ph type="body" idx="12"/>
          </p:nvPr>
        </p:nvSpPr>
        <p:spPr>
          <a:xfrm>
            <a:off x="4576770" y="1981208"/>
            <a:ext cx="3348037" cy="304801"/>
          </a:xfrm>
          <a:solidFill>
            <a:schemeClr val="accent5">
              <a:lumMod val="60000"/>
              <a:lumOff val="40000"/>
              <a:alpha val="39000"/>
            </a:schemeClr>
          </a:solidFill>
        </p:spPr>
        <p:txBody>
          <a:bodyPr tIns="319925" anchor="b">
            <a:noAutofit/>
          </a:bodyPr>
          <a:lstStyle>
            <a:lvl1pPr marL="0" indent="0">
              <a:buNone/>
              <a:defRPr sz="1600" b="1" cap="all" baseline="0">
                <a:solidFill>
                  <a:schemeClr val="tx2">
                    <a:lumMod val="75000"/>
                  </a:schemeClr>
                </a:solidFill>
              </a:defRPr>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a:t>Click to edit Master text styles</a:t>
            </a:r>
          </a:p>
        </p:txBody>
      </p:sp>
      <p:sp>
        <p:nvSpPr>
          <p:cNvPr id="13" name="Title 1"/>
          <p:cNvSpPr>
            <a:spLocks noGrp="1"/>
          </p:cNvSpPr>
          <p:nvPr>
            <p:ph type="title"/>
          </p:nvPr>
        </p:nvSpPr>
        <p:spPr>
          <a:xfrm>
            <a:off x="1219201" y="503238"/>
            <a:ext cx="6705600" cy="639762"/>
          </a:xfrm>
        </p:spPr>
        <p:txBody>
          <a:bodyPr/>
          <a:lstStyle/>
          <a:p>
            <a:r>
              <a:rPr lang="en-US"/>
              <a:t>Click to edit Master title style</a:t>
            </a:r>
            <a:endParaRPr lang="en-US" dirty="0"/>
          </a:p>
        </p:txBody>
      </p:sp>
      <p:sp>
        <p:nvSpPr>
          <p:cNvPr id="14" name="Text Placeholder 10"/>
          <p:cNvSpPr>
            <a:spLocks noGrp="1"/>
          </p:cNvSpPr>
          <p:nvPr>
            <p:ph type="body" sz="quarter" idx="13"/>
          </p:nvPr>
        </p:nvSpPr>
        <p:spPr>
          <a:xfrm>
            <a:off x="1219201" y="990600"/>
            <a:ext cx="6705600" cy="457200"/>
          </a:xfrm>
        </p:spPr>
        <p:txBody>
          <a:bodyPr>
            <a:normAutofit/>
          </a:bodyPr>
          <a:lstStyle>
            <a:lvl1pPr>
              <a:buFontTx/>
              <a:buNone/>
              <a:defRPr sz="2400"/>
            </a:lvl1pPr>
          </a:lstStyle>
          <a:p>
            <a:pPr lvl="0"/>
            <a:r>
              <a:rPr lang="en-US"/>
              <a:t>Click to edit Master text styles</a:t>
            </a:r>
          </a:p>
        </p:txBody>
      </p:sp>
      <p:sp>
        <p:nvSpPr>
          <p:cNvPr id="8" name="Footer Placeholder 4"/>
          <p:cNvSpPr>
            <a:spLocks noGrp="1"/>
          </p:cNvSpPr>
          <p:nvPr>
            <p:ph type="ftr" sz="quarter" idx="14"/>
          </p:nvPr>
        </p:nvSpPr>
        <p:spPr/>
        <p:txBody>
          <a:bodyPr/>
          <a:lstStyle>
            <a:lvl1pPr defTabSz="912813" eaLnBrk="0" hangingPunct="0">
              <a:defRPr/>
            </a:lvl1pPr>
          </a:lstStyle>
          <a:p>
            <a:pPr>
              <a:defRPr/>
            </a:pPr>
            <a:endParaRPr lang="en-US"/>
          </a:p>
        </p:txBody>
      </p:sp>
      <p:sp>
        <p:nvSpPr>
          <p:cNvPr id="9" name="Slide Number Placeholder 5"/>
          <p:cNvSpPr>
            <a:spLocks noGrp="1"/>
          </p:cNvSpPr>
          <p:nvPr>
            <p:ph type="sldNum" sz="quarter" idx="15"/>
          </p:nvPr>
        </p:nvSpPr>
        <p:spPr/>
        <p:txBody>
          <a:bodyPr/>
          <a:lstStyle>
            <a:lvl1pPr defTabSz="912813" eaLnBrk="0" hangingPunct="0">
              <a:defRPr/>
            </a:lvl1pPr>
          </a:lstStyle>
          <a:p>
            <a:pPr>
              <a:defRPr/>
            </a:pPr>
            <a:fld id="{FD5AF32D-0500-7E47-8EC7-AABE5BB37CB1}" type="slidenum">
              <a:rPr lang="en-US"/>
              <a:pPr>
                <a:defRPr/>
              </a:pPr>
              <a:t>‹#›</a:t>
            </a:fld>
            <a:endParaRPr lang="en-US" dirty="0"/>
          </a:p>
        </p:txBody>
      </p:sp>
    </p:spTree>
    <p:extLst>
      <p:ext uri="{BB962C8B-B14F-4D97-AF65-F5344CB8AC3E}">
        <p14:creationId xmlns:p14="http://schemas.microsoft.com/office/powerpoint/2010/main" val="141444960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1"/>
          <p:cNvSpPr>
            <a:spLocks noGrp="1"/>
          </p:cNvSpPr>
          <p:nvPr>
            <p:ph type="title"/>
          </p:nvPr>
        </p:nvSpPr>
        <p:spPr>
          <a:xfrm>
            <a:off x="762001" y="428400"/>
            <a:ext cx="7620000" cy="639762"/>
          </a:xfrm>
        </p:spPr>
        <p:txBody>
          <a:bodyPr/>
          <a:lstStyle/>
          <a:p>
            <a:r>
              <a:rPr lang="en-US"/>
              <a:t>Click to edit Master title style</a:t>
            </a:r>
            <a:endParaRPr lang="en-US" dirty="0"/>
          </a:p>
        </p:txBody>
      </p:sp>
      <p:sp>
        <p:nvSpPr>
          <p:cNvPr id="8" name="Text Placeholder 10"/>
          <p:cNvSpPr>
            <a:spLocks noGrp="1"/>
          </p:cNvSpPr>
          <p:nvPr>
            <p:ph type="body" sz="quarter" idx="13"/>
          </p:nvPr>
        </p:nvSpPr>
        <p:spPr>
          <a:xfrm>
            <a:off x="838200" y="914400"/>
            <a:ext cx="7620000" cy="457200"/>
          </a:xfrm>
        </p:spPr>
        <p:txBody>
          <a:bodyPr>
            <a:normAutofit/>
          </a:bodyPr>
          <a:lstStyle>
            <a:lvl1pPr>
              <a:buFontTx/>
              <a:buNone/>
              <a:defRPr sz="2400"/>
            </a:lvl1pPr>
          </a:lstStyle>
          <a:p>
            <a:pPr lvl="0"/>
            <a:r>
              <a:rPr lang="en-US"/>
              <a:t>Click to edit Master text styles</a:t>
            </a:r>
          </a:p>
        </p:txBody>
      </p:sp>
      <p:sp>
        <p:nvSpPr>
          <p:cNvPr id="4" name="Footer Placeholder 4"/>
          <p:cNvSpPr>
            <a:spLocks noGrp="1"/>
          </p:cNvSpPr>
          <p:nvPr>
            <p:ph type="ftr" sz="quarter" idx="14"/>
          </p:nvPr>
        </p:nvSpPr>
        <p:spPr/>
        <p:txBody>
          <a:bodyPr/>
          <a:lstStyle>
            <a:lvl1pPr defTabSz="912813" eaLnBrk="0" hangingPunct="0">
              <a:defRPr/>
            </a:lvl1pPr>
          </a:lstStyle>
          <a:p>
            <a:pPr>
              <a:defRPr/>
            </a:pPr>
            <a:endParaRPr lang="en-US"/>
          </a:p>
        </p:txBody>
      </p:sp>
      <p:sp>
        <p:nvSpPr>
          <p:cNvPr id="5" name="Slide Number Placeholder 5"/>
          <p:cNvSpPr>
            <a:spLocks noGrp="1"/>
          </p:cNvSpPr>
          <p:nvPr>
            <p:ph type="sldNum" sz="quarter" idx="15"/>
          </p:nvPr>
        </p:nvSpPr>
        <p:spPr/>
        <p:txBody>
          <a:bodyPr/>
          <a:lstStyle>
            <a:lvl1pPr defTabSz="912813" eaLnBrk="0" hangingPunct="0">
              <a:defRPr/>
            </a:lvl1pPr>
          </a:lstStyle>
          <a:p>
            <a:pPr>
              <a:defRPr/>
            </a:pPr>
            <a:fld id="{5AE0B095-F18A-4049-B910-C40289118C3F}" type="slidenum">
              <a:rPr lang="en-US"/>
              <a:pPr>
                <a:defRPr/>
              </a:pPr>
              <a:t>‹#›</a:t>
            </a:fld>
            <a:endParaRPr lang="en-US" dirty="0"/>
          </a:p>
        </p:txBody>
      </p:sp>
    </p:spTree>
    <p:extLst>
      <p:ext uri="{BB962C8B-B14F-4D97-AF65-F5344CB8AC3E}">
        <p14:creationId xmlns:p14="http://schemas.microsoft.com/office/powerpoint/2010/main" val="4396439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defTabSz="912813" eaLnBrk="0" hangingPunct="0">
              <a:defRPr/>
            </a:lvl1pPr>
          </a:lstStyle>
          <a:p>
            <a:pPr>
              <a:defRPr/>
            </a:pPr>
            <a:endParaRPr lang="en-US"/>
          </a:p>
        </p:txBody>
      </p:sp>
      <p:sp>
        <p:nvSpPr>
          <p:cNvPr id="3" name="Slide Number Placeholder 5"/>
          <p:cNvSpPr>
            <a:spLocks noGrp="1"/>
          </p:cNvSpPr>
          <p:nvPr>
            <p:ph type="sldNum" sz="quarter" idx="11"/>
          </p:nvPr>
        </p:nvSpPr>
        <p:spPr/>
        <p:txBody>
          <a:bodyPr/>
          <a:lstStyle>
            <a:lvl1pPr defTabSz="912813" eaLnBrk="0" hangingPunct="0">
              <a:defRPr/>
            </a:lvl1pPr>
          </a:lstStyle>
          <a:p>
            <a:pPr>
              <a:defRPr/>
            </a:pPr>
            <a:fld id="{90BB8EF6-B70D-294E-AE0B-754DF29A15B3}" type="slidenum">
              <a:rPr lang="en-US"/>
              <a:pPr>
                <a:defRPr/>
              </a:pPr>
              <a:t>‹#›</a:t>
            </a:fld>
            <a:endParaRPr lang="en-US" dirty="0"/>
          </a:p>
        </p:txBody>
      </p:sp>
    </p:spTree>
    <p:extLst>
      <p:ext uri="{BB962C8B-B14F-4D97-AF65-F5344CB8AC3E}">
        <p14:creationId xmlns:p14="http://schemas.microsoft.com/office/powerpoint/2010/main" val="21513979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038600" y="1676400"/>
            <a:ext cx="3886200" cy="4038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19201" y="1676400"/>
            <a:ext cx="2514600" cy="4373563"/>
          </a:xfrm>
        </p:spPr>
        <p:txBody>
          <a:bodyPr/>
          <a:lstStyle>
            <a:lvl1pPr marL="0" indent="0">
              <a:lnSpc>
                <a:spcPts val="1600"/>
              </a:lnSpc>
              <a:buNone/>
              <a:defRPr sz="12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a:t>Click to edit Master text styles</a:t>
            </a:r>
          </a:p>
        </p:txBody>
      </p:sp>
      <p:sp>
        <p:nvSpPr>
          <p:cNvPr id="8" name="Title 1"/>
          <p:cNvSpPr>
            <a:spLocks noGrp="1"/>
          </p:cNvSpPr>
          <p:nvPr>
            <p:ph type="title"/>
          </p:nvPr>
        </p:nvSpPr>
        <p:spPr>
          <a:xfrm>
            <a:off x="1219201" y="428400"/>
            <a:ext cx="6705600" cy="639762"/>
          </a:xfrm>
        </p:spPr>
        <p:txBody>
          <a:bodyPr/>
          <a:lstStyle/>
          <a:p>
            <a:r>
              <a:rPr lang="en-US"/>
              <a:t>Click to edit Master title style</a:t>
            </a:r>
            <a:endParaRPr lang="en-US" dirty="0"/>
          </a:p>
        </p:txBody>
      </p:sp>
      <p:sp>
        <p:nvSpPr>
          <p:cNvPr id="9" name="Text Placeholder 10"/>
          <p:cNvSpPr>
            <a:spLocks noGrp="1"/>
          </p:cNvSpPr>
          <p:nvPr>
            <p:ph type="body" sz="quarter" idx="13"/>
          </p:nvPr>
        </p:nvSpPr>
        <p:spPr>
          <a:xfrm>
            <a:off x="1219201" y="914400"/>
            <a:ext cx="6705600" cy="457200"/>
          </a:xfrm>
        </p:spPr>
        <p:txBody>
          <a:bodyPr>
            <a:normAutofit/>
          </a:bodyPr>
          <a:lstStyle>
            <a:lvl1pPr>
              <a:buFontTx/>
              <a:buNone/>
              <a:defRPr sz="2400"/>
            </a:lvl1pPr>
          </a:lstStyle>
          <a:p>
            <a:pPr lvl="0"/>
            <a:r>
              <a:rPr lang="en-US"/>
              <a:t>Click to edit Master text styles</a:t>
            </a:r>
          </a:p>
        </p:txBody>
      </p:sp>
      <p:sp>
        <p:nvSpPr>
          <p:cNvPr id="6" name="Footer Placeholder 4"/>
          <p:cNvSpPr>
            <a:spLocks noGrp="1"/>
          </p:cNvSpPr>
          <p:nvPr>
            <p:ph type="ftr" sz="quarter" idx="14"/>
          </p:nvPr>
        </p:nvSpPr>
        <p:spPr/>
        <p:txBody>
          <a:bodyPr/>
          <a:lstStyle>
            <a:lvl1pPr defTabSz="912813" eaLnBrk="0" hangingPunct="0">
              <a:defRPr/>
            </a:lvl1pPr>
          </a:lstStyle>
          <a:p>
            <a:pPr>
              <a:defRPr/>
            </a:pPr>
            <a:endParaRPr lang="en-US"/>
          </a:p>
        </p:txBody>
      </p:sp>
      <p:sp>
        <p:nvSpPr>
          <p:cNvPr id="7" name="Slide Number Placeholder 5"/>
          <p:cNvSpPr>
            <a:spLocks noGrp="1"/>
          </p:cNvSpPr>
          <p:nvPr>
            <p:ph type="sldNum" sz="quarter" idx="15"/>
          </p:nvPr>
        </p:nvSpPr>
        <p:spPr/>
        <p:txBody>
          <a:bodyPr/>
          <a:lstStyle>
            <a:lvl1pPr defTabSz="912813" eaLnBrk="0" hangingPunct="0">
              <a:defRPr/>
            </a:lvl1pPr>
          </a:lstStyle>
          <a:p>
            <a:pPr>
              <a:defRPr/>
            </a:pPr>
            <a:fld id="{7AA3BA09-F681-1246-A47A-BE9708BDA95B}" type="slidenum">
              <a:rPr lang="en-US"/>
              <a:pPr>
                <a:defRPr/>
              </a:pPr>
              <a:t>‹#›</a:t>
            </a:fld>
            <a:endParaRPr lang="en-US" dirty="0"/>
          </a:p>
        </p:txBody>
      </p:sp>
    </p:spTree>
    <p:extLst>
      <p:ext uri="{BB962C8B-B14F-4D97-AF65-F5344CB8AC3E}">
        <p14:creationId xmlns:p14="http://schemas.microsoft.com/office/powerpoint/2010/main" val="15853571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9110185"/>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blipFill dpi="0" rotWithShape="0">
          <a:blip r:embed="rId2" cstate="print">
            <a:lum/>
          </a:blip>
          <a:srcRect/>
          <a:stretch>
            <a:fillRect l="-7000" r="-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14600" y="4876801"/>
            <a:ext cx="4343400" cy="338138"/>
          </a:xfrm>
        </p:spPr>
        <p:txBody>
          <a:bodyPr anchor="b"/>
          <a:lstStyle>
            <a:lvl1pPr algn="ctr">
              <a:defRPr sz="1800" b="1"/>
            </a:lvl1pPr>
          </a:lstStyle>
          <a:p>
            <a:r>
              <a:rPr lang="en-US"/>
              <a:t>Click to edit Master title style</a:t>
            </a:r>
            <a:endParaRPr lang="en-US" dirty="0"/>
          </a:p>
        </p:txBody>
      </p:sp>
      <p:sp>
        <p:nvSpPr>
          <p:cNvPr id="3" name="Picture Placeholder 2"/>
          <p:cNvSpPr>
            <a:spLocks noGrp="1"/>
          </p:cNvSpPr>
          <p:nvPr>
            <p:ph type="pic" idx="1"/>
          </p:nvPr>
        </p:nvSpPr>
        <p:spPr>
          <a:xfrm>
            <a:off x="780393" y="568304"/>
            <a:ext cx="7601607" cy="3927497"/>
          </a:xfrm>
        </p:spPr>
        <p:txBody>
          <a:bodyPr rtlCol="0">
            <a:normAutofit/>
          </a:bodyPr>
          <a:lstStyle>
            <a:lvl1pPr marL="0" indent="0">
              <a:buNone/>
              <a:defRPr sz="3200"/>
            </a:lvl1pPr>
            <a:lvl2pPr marL="457035" indent="0">
              <a:buNone/>
              <a:defRPr sz="2800"/>
            </a:lvl2pPr>
            <a:lvl3pPr marL="914071" indent="0">
              <a:buNone/>
              <a:defRPr sz="2400"/>
            </a:lvl3pPr>
            <a:lvl4pPr marL="1371110" indent="0">
              <a:buNone/>
              <a:defRPr sz="2000"/>
            </a:lvl4pPr>
            <a:lvl5pPr marL="1828146" indent="0">
              <a:buNone/>
              <a:defRPr sz="2000"/>
            </a:lvl5pPr>
            <a:lvl6pPr marL="2285181" indent="0">
              <a:buNone/>
              <a:defRPr sz="2000"/>
            </a:lvl6pPr>
            <a:lvl7pPr marL="2742219" indent="0">
              <a:buNone/>
              <a:defRPr sz="2000"/>
            </a:lvl7pPr>
            <a:lvl8pPr marL="3199252" indent="0">
              <a:buNone/>
              <a:defRPr sz="2000"/>
            </a:lvl8pPr>
            <a:lvl9pPr marL="3656291"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514600" y="5334000"/>
            <a:ext cx="4343400" cy="804862"/>
          </a:xfrm>
        </p:spPr>
        <p:txBody>
          <a:bodyPr>
            <a:normAutofit/>
          </a:bodyPr>
          <a:lstStyle>
            <a:lvl1pPr marL="0" indent="0" algn="ctr">
              <a:lnSpc>
                <a:spcPts val="1400"/>
              </a:lnSpc>
              <a:buNone/>
              <a:defRPr sz="12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a:t>Click to edit Master text styles</a:t>
            </a:r>
          </a:p>
        </p:txBody>
      </p:sp>
      <p:sp>
        <p:nvSpPr>
          <p:cNvPr id="5" name="Footer Placeholder 2"/>
          <p:cNvSpPr>
            <a:spLocks noGrp="1"/>
          </p:cNvSpPr>
          <p:nvPr>
            <p:ph type="ftr" sz="quarter" idx="10"/>
          </p:nvPr>
        </p:nvSpPr>
        <p:spPr/>
        <p:txBody>
          <a:bodyPr/>
          <a:lstStyle>
            <a:lvl1pPr defTabSz="912813" eaLnBrk="0" hangingPunct="0">
              <a:defRPr/>
            </a:lvl1pPr>
          </a:lstStyle>
          <a:p>
            <a:pPr>
              <a:defRPr/>
            </a:pPr>
            <a:endParaRPr lang="en-US"/>
          </a:p>
        </p:txBody>
      </p:sp>
      <p:sp>
        <p:nvSpPr>
          <p:cNvPr id="6" name="Slide Number Placeholder 3"/>
          <p:cNvSpPr>
            <a:spLocks noGrp="1"/>
          </p:cNvSpPr>
          <p:nvPr>
            <p:ph type="sldNum" sz="quarter" idx="11"/>
          </p:nvPr>
        </p:nvSpPr>
        <p:spPr/>
        <p:txBody>
          <a:bodyPr/>
          <a:lstStyle>
            <a:lvl1pPr defTabSz="912813" eaLnBrk="0" hangingPunct="0">
              <a:defRPr/>
            </a:lvl1pPr>
          </a:lstStyle>
          <a:p>
            <a:pPr>
              <a:defRPr/>
            </a:pPr>
            <a:fld id="{24895F32-B0E2-F54C-812F-53A7D6A6BA45}" type="slidenum">
              <a:rPr lang="en-US"/>
              <a:pPr>
                <a:defRPr/>
              </a:pPr>
              <a:t>‹#›</a:t>
            </a:fld>
            <a:endParaRPr lang="en-US" dirty="0"/>
          </a:p>
        </p:txBody>
      </p:sp>
    </p:spTree>
    <p:extLst>
      <p:ext uri="{BB962C8B-B14F-4D97-AF65-F5344CB8AC3E}">
        <p14:creationId xmlns:p14="http://schemas.microsoft.com/office/powerpoint/2010/main" val="330043063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C1045A0D-8351-3849-82B5-BC2050FB2F26}"/>
              </a:ext>
            </a:extLst>
          </p:cNvPr>
          <p:cNvSpPr>
            <a:spLocks noGrp="1"/>
          </p:cNvSpPr>
          <p:nvPr>
            <p:ph type="dt" sz="half" idx="10"/>
          </p:nvPr>
        </p:nvSpPr>
        <p:spPr/>
        <p:txBody>
          <a:bodyPr/>
          <a:lstStyle>
            <a:lvl1pPr>
              <a:defRPr/>
            </a:lvl1pPr>
          </a:lstStyle>
          <a:p>
            <a:fld id="{9D9B706D-633B-AB44-8910-33D5437EBB1A}" type="datetimeFigureOut">
              <a:rPr lang="en-US" altLang="en-US"/>
              <a:pPr/>
              <a:t>4/18/20</a:t>
            </a:fld>
            <a:endParaRPr lang="en-US" altLang="en-US"/>
          </a:p>
        </p:txBody>
      </p:sp>
      <p:sp>
        <p:nvSpPr>
          <p:cNvPr id="5" name="Footer Placeholder 4">
            <a:extLst>
              <a:ext uri="{FF2B5EF4-FFF2-40B4-BE49-F238E27FC236}">
                <a16:creationId xmlns:a16="http://schemas.microsoft.com/office/drawing/2014/main" id="{3DB32A22-1303-5D46-9FA1-BAA1B30DE10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C7530F6-F395-A040-BFE0-BB35A8F58C1B}"/>
              </a:ext>
            </a:extLst>
          </p:cNvPr>
          <p:cNvSpPr>
            <a:spLocks noGrp="1"/>
          </p:cNvSpPr>
          <p:nvPr>
            <p:ph type="sldNum" sz="quarter" idx="12"/>
          </p:nvPr>
        </p:nvSpPr>
        <p:spPr/>
        <p:txBody>
          <a:bodyPr/>
          <a:lstStyle>
            <a:lvl1pPr>
              <a:defRPr/>
            </a:lvl1pPr>
          </a:lstStyle>
          <a:p>
            <a:fld id="{E79E8FC7-54D6-C141-8828-3E8A5725C45D}" type="slidenum">
              <a:rPr lang="en-US" altLang="en-US"/>
              <a:pPr/>
              <a:t>‹#›</a:t>
            </a:fld>
            <a:endParaRPr lang="en-US" altLang="en-US"/>
          </a:p>
        </p:txBody>
      </p:sp>
    </p:spTree>
    <p:extLst>
      <p:ext uri="{BB962C8B-B14F-4D97-AF65-F5344CB8AC3E}">
        <p14:creationId xmlns:p14="http://schemas.microsoft.com/office/powerpoint/2010/main" val="355730062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3510EA-3E64-8B46-A77E-02954C65BB5C}"/>
              </a:ext>
            </a:extLst>
          </p:cNvPr>
          <p:cNvSpPr>
            <a:spLocks noGrp="1"/>
          </p:cNvSpPr>
          <p:nvPr>
            <p:ph type="dt" sz="half" idx="10"/>
          </p:nvPr>
        </p:nvSpPr>
        <p:spPr/>
        <p:txBody>
          <a:bodyPr/>
          <a:lstStyle>
            <a:lvl1pPr>
              <a:defRPr/>
            </a:lvl1pPr>
          </a:lstStyle>
          <a:p>
            <a:fld id="{83DC2EAD-1F6B-F34A-B8DA-A7F32DE72DA4}" type="datetimeFigureOut">
              <a:rPr lang="en-US" altLang="en-US"/>
              <a:pPr/>
              <a:t>4/18/20</a:t>
            </a:fld>
            <a:endParaRPr lang="en-US" altLang="en-US"/>
          </a:p>
        </p:txBody>
      </p:sp>
      <p:sp>
        <p:nvSpPr>
          <p:cNvPr id="5" name="Footer Placeholder 4">
            <a:extLst>
              <a:ext uri="{FF2B5EF4-FFF2-40B4-BE49-F238E27FC236}">
                <a16:creationId xmlns:a16="http://schemas.microsoft.com/office/drawing/2014/main" id="{B895CAF5-C4AB-7E4B-BC53-E955E63C104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2233E14-2E6A-B144-8062-6ADD551AF9C9}"/>
              </a:ext>
            </a:extLst>
          </p:cNvPr>
          <p:cNvSpPr>
            <a:spLocks noGrp="1"/>
          </p:cNvSpPr>
          <p:nvPr>
            <p:ph type="sldNum" sz="quarter" idx="12"/>
          </p:nvPr>
        </p:nvSpPr>
        <p:spPr/>
        <p:txBody>
          <a:bodyPr/>
          <a:lstStyle>
            <a:lvl1pPr>
              <a:defRPr/>
            </a:lvl1pPr>
          </a:lstStyle>
          <a:p>
            <a:fld id="{9778B7A6-A55D-E040-87ED-2B4FA646D9E8}" type="slidenum">
              <a:rPr lang="en-US" altLang="en-US"/>
              <a:pPr/>
              <a:t>‹#›</a:t>
            </a:fld>
            <a:endParaRPr lang="en-US" altLang="en-US"/>
          </a:p>
        </p:txBody>
      </p:sp>
    </p:spTree>
    <p:extLst>
      <p:ext uri="{BB962C8B-B14F-4D97-AF65-F5344CB8AC3E}">
        <p14:creationId xmlns:p14="http://schemas.microsoft.com/office/powerpoint/2010/main" val="80167897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2A5413D-5743-884E-B518-41D7C56412E6}"/>
              </a:ext>
            </a:extLst>
          </p:cNvPr>
          <p:cNvSpPr>
            <a:spLocks noGrp="1"/>
          </p:cNvSpPr>
          <p:nvPr>
            <p:ph type="dt" sz="half" idx="10"/>
          </p:nvPr>
        </p:nvSpPr>
        <p:spPr/>
        <p:txBody>
          <a:bodyPr/>
          <a:lstStyle>
            <a:lvl1pPr>
              <a:defRPr/>
            </a:lvl1pPr>
          </a:lstStyle>
          <a:p>
            <a:fld id="{59CAC667-EF37-E94D-9689-2CE4E54BA1E0}" type="datetimeFigureOut">
              <a:rPr lang="en-US" altLang="en-US"/>
              <a:pPr/>
              <a:t>4/18/20</a:t>
            </a:fld>
            <a:endParaRPr lang="en-US" altLang="en-US"/>
          </a:p>
        </p:txBody>
      </p:sp>
      <p:sp>
        <p:nvSpPr>
          <p:cNvPr id="5" name="Footer Placeholder 4">
            <a:extLst>
              <a:ext uri="{FF2B5EF4-FFF2-40B4-BE49-F238E27FC236}">
                <a16:creationId xmlns:a16="http://schemas.microsoft.com/office/drawing/2014/main" id="{C6467CA8-6961-474E-BC92-AFC5C8E1A4C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E874FFA-5531-B446-8E6B-870D47D0D0B2}"/>
              </a:ext>
            </a:extLst>
          </p:cNvPr>
          <p:cNvSpPr>
            <a:spLocks noGrp="1"/>
          </p:cNvSpPr>
          <p:nvPr>
            <p:ph type="sldNum" sz="quarter" idx="12"/>
          </p:nvPr>
        </p:nvSpPr>
        <p:spPr/>
        <p:txBody>
          <a:bodyPr/>
          <a:lstStyle>
            <a:lvl1pPr>
              <a:defRPr/>
            </a:lvl1pPr>
          </a:lstStyle>
          <a:p>
            <a:fld id="{369C861F-A8D7-7540-9B61-09C7CF9612D0}" type="slidenum">
              <a:rPr lang="en-US" altLang="en-US"/>
              <a:pPr/>
              <a:t>‹#›</a:t>
            </a:fld>
            <a:endParaRPr lang="en-US" altLang="en-US"/>
          </a:p>
        </p:txBody>
      </p:sp>
    </p:spTree>
    <p:extLst>
      <p:ext uri="{BB962C8B-B14F-4D97-AF65-F5344CB8AC3E}">
        <p14:creationId xmlns:p14="http://schemas.microsoft.com/office/powerpoint/2010/main" val="128999950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6650C274-6FC2-E44F-8A49-07524E26AF07}"/>
              </a:ext>
            </a:extLst>
          </p:cNvPr>
          <p:cNvSpPr>
            <a:spLocks noGrp="1"/>
          </p:cNvSpPr>
          <p:nvPr>
            <p:ph type="dt" sz="half" idx="10"/>
          </p:nvPr>
        </p:nvSpPr>
        <p:spPr/>
        <p:txBody>
          <a:bodyPr/>
          <a:lstStyle>
            <a:lvl1pPr>
              <a:defRPr/>
            </a:lvl1pPr>
          </a:lstStyle>
          <a:p>
            <a:fld id="{7D7E8BAF-92D4-E346-9252-45C3F8699DBA}" type="datetimeFigureOut">
              <a:rPr lang="en-US" altLang="en-US"/>
              <a:pPr/>
              <a:t>4/18/20</a:t>
            </a:fld>
            <a:endParaRPr lang="en-US" altLang="en-US"/>
          </a:p>
        </p:txBody>
      </p:sp>
      <p:sp>
        <p:nvSpPr>
          <p:cNvPr id="6" name="Footer Placeholder 4">
            <a:extLst>
              <a:ext uri="{FF2B5EF4-FFF2-40B4-BE49-F238E27FC236}">
                <a16:creationId xmlns:a16="http://schemas.microsoft.com/office/drawing/2014/main" id="{4661D596-38F1-6C4A-9CEF-A2EFCB44C66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DE40532-7FDC-904A-91BA-F66879901011}"/>
              </a:ext>
            </a:extLst>
          </p:cNvPr>
          <p:cNvSpPr>
            <a:spLocks noGrp="1"/>
          </p:cNvSpPr>
          <p:nvPr>
            <p:ph type="sldNum" sz="quarter" idx="12"/>
          </p:nvPr>
        </p:nvSpPr>
        <p:spPr/>
        <p:txBody>
          <a:bodyPr/>
          <a:lstStyle>
            <a:lvl1pPr>
              <a:defRPr/>
            </a:lvl1pPr>
          </a:lstStyle>
          <a:p>
            <a:fld id="{1F254883-DB74-1F49-BF90-0FB525AB783F}" type="slidenum">
              <a:rPr lang="en-US" altLang="en-US"/>
              <a:pPr/>
              <a:t>‹#›</a:t>
            </a:fld>
            <a:endParaRPr lang="en-US" altLang="en-US"/>
          </a:p>
        </p:txBody>
      </p:sp>
    </p:spTree>
    <p:extLst>
      <p:ext uri="{BB962C8B-B14F-4D97-AF65-F5344CB8AC3E}">
        <p14:creationId xmlns:p14="http://schemas.microsoft.com/office/powerpoint/2010/main" val="384831505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A3609117-B987-2041-AABD-DD1CF701BC7D}"/>
              </a:ext>
            </a:extLst>
          </p:cNvPr>
          <p:cNvSpPr>
            <a:spLocks noGrp="1"/>
          </p:cNvSpPr>
          <p:nvPr>
            <p:ph type="dt" sz="half" idx="10"/>
          </p:nvPr>
        </p:nvSpPr>
        <p:spPr/>
        <p:txBody>
          <a:bodyPr/>
          <a:lstStyle>
            <a:lvl1pPr>
              <a:defRPr/>
            </a:lvl1pPr>
          </a:lstStyle>
          <a:p>
            <a:fld id="{016F9FF8-4932-0C4D-A9B1-DFD541BB6FF3}" type="datetimeFigureOut">
              <a:rPr lang="en-US" altLang="en-US"/>
              <a:pPr/>
              <a:t>4/18/20</a:t>
            </a:fld>
            <a:endParaRPr lang="en-US" altLang="en-US"/>
          </a:p>
        </p:txBody>
      </p:sp>
      <p:sp>
        <p:nvSpPr>
          <p:cNvPr id="8" name="Footer Placeholder 4">
            <a:extLst>
              <a:ext uri="{FF2B5EF4-FFF2-40B4-BE49-F238E27FC236}">
                <a16:creationId xmlns:a16="http://schemas.microsoft.com/office/drawing/2014/main" id="{A2A120F2-B57A-3A42-898C-0B29125C2762}"/>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519A4F53-C275-9540-B2DA-2BBC2BACDA62}"/>
              </a:ext>
            </a:extLst>
          </p:cNvPr>
          <p:cNvSpPr>
            <a:spLocks noGrp="1"/>
          </p:cNvSpPr>
          <p:nvPr>
            <p:ph type="sldNum" sz="quarter" idx="12"/>
          </p:nvPr>
        </p:nvSpPr>
        <p:spPr/>
        <p:txBody>
          <a:bodyPr/>
          <a:lstStyle>
            <a:lvl1pPr>
              <a:defRPr/>
            </a:lvl1pPr>
          </a:lstStyle>
          <a:p>
            <a:fld id="{F4E787A0-AE4E-2442-8A5A-5D899B9B55DB}" type="slidenum">
              <a:rPr lang="en-US" altLang="en-US"/>
              <a:pPr/>
              <a:t>‹#›</a:t>
            </a:fld>
            <a:endParaRPr lang="en-US" altLang="en-US"/>
          </a:p>
        </p:txBody>
      </p:sp>
    </p:spTree>
    <p:extLst>
      <p:ext uri="{BB962C8B-B14F-4D97-AF65-F5344CB8AC3E}">
        <p14:creationId xmlns:p14="http://schemas.microsoft.com/office/powerpoint/2010/main" val="50461067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27BD37E6-27C7-BF45-BF38-04E15014F122}"/>
              </a:ext>
            </a:extLst>
          </p:cNvPr>
          <p:cNvSpPr>
            <a:spLocks noGrp="1"/>
          </p:cNvSpPr>
          <p:nvPr>
            <p:ph type="dt" sz="half" idx="10"/>
          </p:nvPr>
        </p:nvSpPr>
        <p:spPr/>
        <p:txBody>
          <a:bodyPr/>
          <a:lstStyle>
            <a:lvl1pPr>
              <a:defRPr/>
            </a:lvl1pPr>
          </a:lstStyle>
          <a:p>
            <a:fld id="{823A1CE8-8D79-364B-B2C4-671A14043D3A}" type="datetimeFigureOut">
              <a:rPr lang="en-US" altLang="en-US"/>
              <a:pPr/>
              <a:t>4/18/20</a:t>
            </a:fld>
            <a:endParaRPr lang="en-US" altLang="en-US"/>
          </a:p>
        </p:txBody>
      </p:sp>
      <p:sp>
        <p:nvSpPr>
          <p:cNvPr id="4" name="Footer Placeholder 4">
            <a:extLst>
              <a:ext uri="{FF2B5EF4-FFF2-40B4-BE49-F238E27FC236}">
                <a16:creationId xmlns:a16="http://schemas.microsoft.com/office/drawing/2014/main" id="{2EC77F2B-12BB-944C-BA80-EBB342C267A1}"/>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2D947742-887C-8A46-B952-F8D062EEB438}"/>
              </a:ext>
            </a:extLst>
          </p:cNvPr>
          <p:cNvSpPr>
            <a:spLocks noGrp="1"/>
          </p:cNvSpPr>
          <p:nvPr>
            <p:ph type="sldNum" sz="quarter" idx="12"/>
          </p:nvPr>
        </p:nvSpPr>
        <p:spPr/>
        <p:txBody>
          <a:bodyPr/>
          <a:lstStyle>
            <a:lvl1pPr>
              <a:defRPr/>
            </a:lvl1pPr>
          </a:lstStyle>
          <a:p>
            <a:fld id="{5C5E9FCB-84F4-344D-BADD-61BDB72E714A}" type="slidenum">
              <a:rPr lang="en-US" altLang="en-US"/>
              <a:pPr/>
              <a:t>‹#›</a:t>
            </a:fld>
            <a:endParaRPr lang="en-US" altLang="en-US"/>
          </a:p>
        </p:txBody>
      </p:sp>
    </p:spTree>
    <p:extLst>
      <p:ext uri="{BB962C8B-B14F-4D97-AF65-F5344CB8AC3E}">
        <p14:creationId xmlns:p14="http://schemas.microsoft.com/office/powerpoint/2010/main" val="359881287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938A9F1-A47E-B44B-BDF0-1E067684F9D2}"/>
              </a:ext>
            </a:extLst>
          </p:cNvPr>
          <p:cNvSpPr>
            <a:spLocks noGrp="1"/>
          </p:cNvSpPr>
          <p:nvPr>
            <p:ph type="dt" sz="half" idx="10"/>
          </p:nvPr>
        </p:nvSpPr>
        <p:spPr/>
        <p:txBody>
          <a:bodyPr/>
          <a:lstStyle>
            <a:lvl1pPr>
              <a:defRPr/>
            </a:lvl1pPr>
          </a:lstStyle>
          <a:p>
            <a:fld id="{ABDC3064-34D1-BE49-AD49-526D8E39791F}" type="datetimeFigureOut">
              <a:rPr lang="en-US" altLang="en-US"/>
              <a:pPr/>
              <a:t>4/18/20</a:t>
            </a:fld>
            <a:endParaRPr lang="en-US" altLang="en-US"/>
          </a:p>
        </p:txBody>
      </p:sp>
      <p:sp>
        <p:nvSpPr>
          <p:cNvPr id="3" name="Footer Placeholder 4">
            <a:extLst>
              <a:ext uri="{FF2B5EF4-FFF2-40B4-BE49-F238E27FC236}">
                <a16:creationId xmlns:a16="http://schemas.microsoft.com/office/drawing/2014/main" id="{F1C2AA6E-74DF-6544-BE21-E53B7A030429}"/>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BF6C2AD7-21EF-0045-8F81-EBAA658948C6}"/>
              </a:ext>
            </a:extLst>
          </p:cNvPr>
          <p:cNvSpPr>
            <a:spLocks noGrp="1"/>
          </p:cNvSpPr>
          <p:nvPr>
            <p:ph type="sldNum" sz="quarter" idx="12"/>
          </p:nvPr>
        </p:nvSpPr>
        <p:spPr/>
        <p:txBody>
          <a:bodyPr/>
          <a:lstStyle>
            <a:lvl1pPr>
              <a:defRPr/>
            </a:lvl1pPr>
          </a:lstStyle>
          <a:p>
            <a:fld id="{6C47EC5E-FB4A-5E4C-B524-E2D4B1FB25F0}" type="slidenum">
              <a:rPr lang="en-US" altLang="en-US"/>
              <a:pPr/>
              <a:t>‹#›</a:t>
            </a:fld>
            <a:endParaRPr lang="en-US" altLang="en-US"/>
          </a:p>
        </p:txBody>
      </p:sp>
    </p:spTree>
    <p:extLst>
      <p:ext uri="{BB962C8B-B14F-4D97-AF65-F5344CB8AC3E}">
        <p14:creationId xmlns:p14="http://schemas.microsoft.com/office/powerpoint/2010/main" val="410804892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29FAB378-B680-A245-B247-51D0FE7AD9C1}"/>
              </a:ext>
            </a:extLst>
          </p:cNvPr>
          <p:cNvSpPr>
            <a:spLocks noGrp="1"/>
          </p:cNvSpPr>
          <p:nvPr>
            <p:ph type="dt" sz="half" idx="10"/>
          </p:nvPr>
        </p:nvSpPr>
        <p:spPr/>
        <p:txBody>
          <a:bodyPr/>
          <a:lstStyle>
            <a:lvl1pPr>
              <a:defRPr/>
            </a:lvl1pPr>
          </a:lstStyle>
          <a:p>
            <a:fld id="{BD27BBB9-E75A-544F-AC91-20332EB8E404}" type="datetimeFigureOut">
              <a:rPr lang="en-US" altLang="en-US"/>
              <a:pPr/>
              <a:t>4/18/20</a:t>
            </a:fld>
            <a:endParaRPr lang="en-US" altLang="en-US"/>
          </a:p>
        </p:txBody>
      </p:sp>
      <p:sp>
        <p:nvSpPr>
          <p:cNvPr id="6" name="Footer Placeholder 4">
            <a:extLst>
              <a:ext uri="{FF2B5EF4-FFF2-40B4-BE49-F238E27FC236}">
                <a16:creationId xmlns:a16="http://schemas.microsoft.com/office/drawing/2014/main" id="{11018ED5-63DF-2147-AC6C-974A824F358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6193298-A211-A441-8543-6ED0458B9021}"/>
              </a:ext>
            </a:extLst>
          </p:cNvPr>
          <p:cNvSpPr>
            <a:spLocks noGrp="1"/>
          </p:cNvSpPr>
          <p:nvPr>
            <p:ph type="sldNum" sz="quarter" idx="12"/>
          </p:nvPr>
        </p:nvSpPr>
        <p:spPr/>
        <p:txBody>
          <a:bodyPr/>
          <a:lstStyle>
            <a:lvl1pPr>
              <a:defRPr/>
            </a:lvl1pPr>
          </a:lstStyle>
          <a:p>
            <a:fld id="{76E6E821-9E12-2546-BAC5-691147317012}" type="slidenum">
              <a:rPr lang="en-US" altLang="en-US"/>
              <a:pPr/>
              <a:t>‹#›</a:t>
            </a:fld>
            <a:endParaRPr lang="en-US" altLang="en-US"/>
          </a:p>
        </p:txBody>
      </p:sp>
    </p:spTree>
    <p:extLst>
      <p:ext uri="{BB962C8B-B14F-4D97-AF65-F5344CB8AC3E}">
        <p14:creationId xmlns:p14="http://schemas.microsoft.com/office/powerpoint/2010/main" val="319623789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7A970F4E-8EFD-324E-9685-F5CFEC4D3C5D}"/>
              </a:ext>
            </a:extLst>
          </p:cNvPr>
          <p:cNvSpPr>
            <a:spLocks noGrp="1"/>
          </p:cNvSpPr>
          <p:nvPr>
            <p:ph type="dt" sz="half" idx="10"/>
          </p:nvPr>
        </p:nvSpPr>
        <p:spPr/>
        <p:txBody>
          <a:bodyPr/>
          <a:lstStyle>
            <a:lvl1pPr>
              <a:defRPr/>
            </a:lvl1pPr>
          </a:lstStyle>
          <a:p>
            <a:fld id="{324DA94C-EAD1-E848-B98C-6B187EB94577}" type="datetimeFigureOut">
              <a:rPr lang="en-US" altLang="en-US"/>
              <a:pPr/>
              <a:t>4/18/20</a:t>
            </a:fld>
            <a:endParaRPr lang="en-US" altLang="en-US"/>
          </a:p>
        </p:txBody>
      </p:sp>
      <p:sp>
        <p:nvSpPr>
          <p:cNvPr id="6" name="Footer Placeholder 4">
            <a:extLst>
              <a:ext uri="{FF2B5EF4-FFF2-40B4-BE49-F238E27FC236}">
                <a16:creationId xmlns:a16="http://schemas.microsoft.com/office/drawing/2014/main" id="{C018A447-B861-CF4E-BA57-94A55D25E00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6E54CE4-88C3-A04E-885C-BF7EBB9CFB94}"/>
              </a:ext>
            </a:extLst>
          </p:cNvPr>
          <p:cNvSpPr>
            <a:spLocks noGrp="1"/>
          </p:cNvSpPr>
          <p:nvPr>
            <p:ph type="sldNum" sz="quarter" idx="12"/>
          </p:nvPr>
        </p:nvSpPr>
        <p:spPr/>
        <p:txBody>
          <a:bodyPr/>
          <a:lstStyle>
            <a:lvl1pPr>
              <a:defRPr/>
            </a:lvl1pPr>
          </a:lstStyle>
          <a:p>
            <a:fld id="{4DEE1236-2A40-6E4C-BB76-AD6E502A2419}" type="slidenum">
              <a:rPr lang="en-US" altLang="en-US"/>
              <a:pPr/>
              <a:t>‹#›</a:t>
            </a:fld>
            <a:endParaRPr lang="en-US" altLang="en-US"/>
          </a:p>
        </p:txBody>
      </p:sp>
    </p:spTree>
    <p:extLst>
      <p:ext uri="{BB962C8B-B14F-4D97-AF65-F5344CB8AC3E}">
        <p14:creationId xmlns:p14="http://schemas.microsoft.com/office/powerpoint/2010/main" val="40243184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2443625"/>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DC233F-2FEB-C148-828C-D3464BCFFF36}"/>
              </a:ext>
            </a:extLst>
          </p:cNvPr>
          <p:cNvSpPr>
            <a:spLocks noGrp="1"/>
          </p:cNvSpPr>
          <p:nvPr>
            <p:ph type="dt" sz="half" idx="10"/>
          </p:nvPr>
        </p:nvSpPr>
        <p:spPr/>
        <p:txBody>
          <a:bodyPr/>
          <a:lstStyle>
            <a:lvl1pPr>
              <a:defRPr/>
            </a:lvl1pPr>
          </a:lstStyle>
          <a:p>
            <a:fld id="{F8D82610-001C-FB43-A0EA-8C5F572C2392}" type="datetimeFigureOut">
              <a:rPr lang="en-US" altLang="en-US"/>
              <a:pPr/>
              <a:t>4/18/20</a:t>
            </a:fld>
            <a:endParaRPr lang="en-US" altLang="en-US"/>
          </a:p>
        </p:txBody>
      </p:sp>
      <p:sp>
        <p:nvSpPr>
          <p:cNvPr id="5" name="Footer Placeholder 4">
            <a:extLst>
              <a:ext uri="{FF2B5EF4-FFF2-40B4-BE49-F238E27FC236}">
                <a16:creationId xmlns:a16="http://schemas.microsoft.com/office/drawing/2014/main" id="{ACCA2B4C-53A7-A445-93E0-071388C43AB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DB98F6F-D86D-4446-9ACF-069BFA902B38}"/>
              </a:ext>
            </a:extLst>
          </p:cNvPr>
          <p:cNvSpPr>
            <a:spLocks noGrp="1"/>
          </p:cNvSpPr>
          <p:nvPr>
            <p:ph type="sldNum" sz="quarter" idx="12"/>
          </p:nvPr>
        </p:nvSpPr>
        <p:spPr/>
        <p:txBody>
          <a:bodyPr/>
          <a:lstStyle>
            <a:lvl1pPr>
              <a:defRPr/>
            </a:lvl1pPr>
          </a:lstStyle>
          <a:p>
            <a:fld id="{8EFD80DC-B7AC-8047-AA33-60AE091CCB5B}" type="slidenum">
              <a:rPr lang="en-US" altLang="en-US"/>
              <a:pPr/>
              <a:t>‹#›</a:t>
            </a:fld>
            <a:endParaRPr lang="en-US" altLang="en-US"/>
          </a:p>
        </p:txBody>
      </p:sp>
    </p:spTree>
    <p:extLst>
      <p:ext uri="{BB962C8B-B14F-4D97-AF65-F5344CB8AC3E}">
        <p14:creationId xmlns:p14="http://schemas.microsoft.com/office/powerpoint/2010/main" val="136027037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0A8C46-A363-7E41-8CD7-13608CA67479}"/>
              </a:ext>
            </a:extLst>
          </p:cNvPr>
          <p:cNvSpPr>
            <a:spLocks noGrp="1"/>
          </p:cNvSpPr>
          <p:nvPr>
            <p:ph type="dt" sz="half" idx="10"/>
          </p:nvPr>
        </p:nvSpPr>
        <p:spPr/>
        <p:txBody>
          <a:bodyPr/>
          <a:lstStyle>
            <a:lvl1pPr>
              <a:defRPr/>
            </a:lvl1pPr>
          </a:lstStyle>
          <a:p>
            <a:fld id="{A2C84764-CBEF-BA4F-A56D-E215512A938A}" type="datetimeFigureOut">
              <a:rPr lang="en-US" altLang="en-US"/>
              <a:pPr/>
              <a:t>4/18/20</a:t>
            </a:fld>
            <a:endParaRPr lang="en-US" altLang="en-US"/>
          </a:p>
        </p:txBody>
      </p:sp>
      <p:sp>
        <p:nvSpPr>
          <p:cNvPr id="5" name="Footer Placeholder 4">
            <a:extLst>
              <a:ext uri="{FF2B5EF4-FFF2-40B4-BE49-F238E27FC236}">
                <a16:creationId xmlns:a16="http://schemas.microsoft.com/office/drawing/2014/main" id="{64591FB4-AC89-7648-B28F-7BBCBB10F73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A6A7AC7-B18C-6742-BDAA-C2F450587D72}"/>
              </a:ext>
            </a:extLst>
          </p:cNvPr>
          <p:cNvSpPr>
            <a:spLocks noGrp="1"/>
          </p:cNvSpPr>
          <p:nvPr>
            <p:ph type="sldNum" sz="quarter" idx="12"/>
          </p:nvPr>
        </p:nvSpPr>
        <p:spPr/>
        <p:txBody>
          <a:bodyPr/>
          <a:lstStyle>
            <a:lvl1pPr>
              <a:defRPr/>
            </a:lvl1pPr>
          </a:lstStyle>
          <a:p>
            <a:fld id="{A07EAD21-E790-9A4A-9247-F696B3737F4E}" type="slidenum">
              <a:rPr lang="en-US" altLang="en-US"/>
              <a:pPr/>
              <a:t>‹#›</a:t>
            </a:fld>
            <a:endParaRPr lang="en-US" altLang="en-US"/>
          </a:p>
        </p:txBody>
      </p:sp>
    </p:spTree>
    <p:extLst>
      <p:ext uri="{BB962C8B-B14F-4D97-AF65-F5344CB8AC3E}">
        <p14:creationId xmlns:p14="http://schemas.microsoft.com/office/powerpoint/2010/main" val="307018180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F2C06-F044-DF44-8DEE-AC0E98E210DA}"/>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BB9F48E-5683-6945-AEDE-FD17A5EA859F}"/>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192A509-53AD-C443-B594-81C88D4AAB7D}"/>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A65D3661-616C-094B-8076-78296643493F}"/>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6D57EC45-DA81-B947-9034-462870BEDFBA}"/>
              </a:ext>
            </a:extLst>
          </p:cNvPr>
          <p:cNvSpPr>
            <a:spLocks noGrp="1"/>
          </p:cNvSpPr>
          <p:nvPr>
            <p:ph type="sldNum" sz="quarter" idx="12"/>
          </p:nvPr>
        </p:nvSpPr>
        <p:spPr/>
        <p:txBody>
          <a:bodyPr/>
          <a:lstStyle>
            <a:lvl1pPr>
              <a:defRPr/>
            </a:lvl1pPr>
          </a:lstStyle>
          <a:p>
            <a:fld id="{588B602A-F1DB-B343-B80C-29FAB01F115B}" type="slidenum">
              <a:rPr lang="en-US" altLang="en-US"/>
              <a:pPr/>
              <a:t>‹#›</a:t>
            </a:fld>
            <a:endParaRPr lang="en-US" altLang="en-US"/>
          </a:p>
        </p:txBody>
      </p:sp>
    </p:spTree>
    <p:extLst>
      <p:ext uri="{BB962C8B-B14F-4D97-AF65-F5344CB8AC3E}">
        <p14:creationId xmlns:p14="http://schemas.microsoft.com/office/powerpoint/2010/main" val="9112575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E93C7-977D-F64A-9938-736B98C114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8A9D2C-FBEE-AE4E-BB93-D27C4BDA9A6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5185C4-F5D8-7049-9604-130058625223}"/>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D5D97F5F-3859-5D46-838C-A23BDE9972EB}"/>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CEFAE2A7-CAB4-A64D-8072-7E28B7AA55A1}"/>
              </a:ext>
            </a:extLst>
          </p:cNvPr>
          <p:cNvSpPr>
            <a:spLocks noGrp="1"/>
          </p:cNvSpPr>
          <p:nvPr>
            <p:ph type="sldNum" sz="quarter" idx="12"/>
          </p:nvPr>
        </p:nvSpPr>
        <p:spPr/>
        <p:txBody>
          <a:bodyPr/>
          <a:lstStyle>
            <a:lvl1pPr>
              <a:defRPr/>
            </a:lvl1pPr>
          </a:lstStyle>
          <a:p>
            <a:fld id="{39042ECE-BFCB-644C-B304-61CC387A6351}" type="slidenum">
              <a:rPr lang="en-US" altLang="en-US"/>
              <a:pPr/>
              <a:t>‹#›</a:t>
            </a:fld>
            <a:endParaRPr lang="en-US" altLang="en-US"/>
          </a:p>
        </p:txBody>
      </p:sp>
    </p:spTree>
    <p:extLst>
      <p:ext uri="{BB962C8B-B14F-4D97-AF65-F5344CB8AC3E}">
        <p14:creationId xmlns:p14="http://schemas.microsoft.com/office/powerpoint/2010/main" val="383635545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6C0E5-2C54-B54D-B38F-69A616EA3141}"/>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80071E4-64DB-7F48-9C44-E4C75A62F1F5}"/>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2E04D72A-4475-5E44-AB92-D3C1FABE8341}"/>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6132BD49-5006-9740-ADA0-4D8D21EEBD95}"/>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F1C4B05B-382F-5243-9963-070C93F60C71}"/>
              </a:ext>
            </a:extLst>
          </p:cNvPr>
          <p:cNvSpPr>
            <a:spLocks noGrp="1"/>
          </p:cNvSpPr>
          <p:nvPr>
            <p:ph type="sldNum" sz="quarter" idx="12"/>
          </p:nvPr>
        </p:nvSpPr>
        <p:spPr/>
        <p:txBody>
          <a:bodyPr/>
          <a:lstStyle>
            <a:lvl1pPr>
              <a:defRPr/>
            </a:lvl1pPr>
          </a:lstStyle>
          <a:p>
            <a:fld id="{79DFA212-F9F3-5643-8B32-0627253FC292}" type="slidenum">
              <a:rPr lang="en-US" altLang="en-US"/>
              <a:pPr/>
              <a:t>‹#›</a:t>
            </a:fld>
            <a:endParaRPr lang="en-US" altLang="en-US"/>
          </a:p>
        </p:txBody>
      </p:sp>
    </p:spTree>
    <p:extLst>
      <p:ext uri="{BB962C8B-B14F-4D97-AF65-F5344CB8AC3E}">
        <p14:creationId xmlns:p14="http://schemas.microsoft.com/office/powerpoint/2010/main" val="362393292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19586-CB2A-854D-8307-43110D8761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90FFC0-1FD1-7840-9DDC-01DB98E17D3F}"/>
              </a:ext>
            </a:extLst>
          </p:cNvPr>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0515FA-DC99-7149-BB00-0DCC6BD39C04}"/>
              </a:ext>
            </a:extLst>
          </p:cNvPr>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8139DB3-35E4-9B42-B0CB-81B9B8D1527C}"/>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E5212D0C-7033-AB47-86E9-8C302EAC6FF7}"/>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2920BC3F-7B70-3644-963A-AE8CC3D92201}"/>
              </a:ext>
            </a:extLst>
          </p:cNvPr>
          <p:cNvSpPr>
            <a:spLocks noGrp="1"/>
          </p:cNvSpPr>
          <p:nvPr>
            <p:ph type="sldNum" sz="quarter" idx="12"/>
          </p:nvPr>
        </p:nvSpPr>
        <p:spPr/>
        <p:txBody>
          <a:bodyPr/>
          <a:lstStyle>
            <a:lvl1pPr>
              <a:defRPr/>
            </a:lvl1pPr>
          </a:lstStyle>
          <a:p>
            <a:fld id="{F04B7022-6E5E-344F-951E-2BA2A9FE6CF3}" type="slidenum">
              <a:rPr lang="en-US" altLang="en-US"/>
              <a:pPr/>
              <a:t>‹#›</a:t>
            </a:fld>
            <a:endParaRPr lang="en-US" altLang="en-US"/>
          </a:p>
        </p:txBody>
      </p:sp>
    </p:spTree>
    <p:extLst>
      <p:ext uri="{BB962C8B-B14F-4D97-AF65-F5344CB8AC3E}">
        <p14:creationId xmlns:p14="http://schemas.microsoft.com/office/powerpoint/2010/main" val="93365585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B3878-3AAF-734D-9F69-B3509B6AA14B}"/>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AC29A67-7E67-D54E-A7CA-5B1E8F06ACC9}"/>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FFDA6C-2758-CB49-8C3A-7AAE46377B5A}"/>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776A065-0205-2F4D-9E99-161D3A816546}"/>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F18986F-B45D-7547-B52F-7FA1D00D068C}"/>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7941022-F17E-6346-AAD4-062A02D6103F}"/>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3CB91B8F-9679-504B-956F-3F1392970D29}"/>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BC26C723-EFC2-4449-84A5-79D5F02A281D}"/>
              </a:ext>
            </a:extLst>
          </p:cNvPr>
          <p:cNvSpPr>
            <a:spLocks noGrp="1"/>
          </p:cNvSpPr>
          <p:nvPr>
            <p:ph type="sldNum" sz="quarter" idx="12"/>
          </p:nvPr>
        </p:nvSpPr>
        <p:spPr/>
        <p:txBody>
          <a:bodyPr/>
          <a:lstStyle>
            <a:lvl1pPr>
              <a:defRPr/>
            </a:lvl1pPr>
          </a:lstStyle>
          <a:p>
            <a:fld id="{5A4952A5-5AD4-2246-BEB3-786CB70EA5A7}" type="slidenum">
              <a:rPr lang="en-US" altLang="en-US"/>
              <a:pPr/>
              <a:t>‹#›</a:t>
            </a:fld>
            <a:endParaRPr lang="en-US" altLang="en-US"/>
          </a:p>
        </p:txBody>
      </p:sp>
    </p:spTree>
    <p:extLst>
      <p:ext uri="{BB962C8B-B14F-4D97-AF65-F5344CB8AC3E}">
        <p14:creationId xmlns:p14="http://schemas.microsoft.com/office/powerpoint/2010/main" val="148162351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BF891-8E80-EA4F-89C5-5B6885FF807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276733-1F3E-5042-85C1-4E1A4E0AF3C7}"/>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0400B548-1868-5148-8295-74EB33C6F421}"/>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2748EDF4-84ED-8449-B68B-1D21119BDE90}"/>
              </a:ext>
            </a:extLst>
          </p:cNvPr>
          <p:cNvSpPr>
            <a:spLocks noGrp="1"/>
          </p:cNvSpPr>
          <p:nvPr>
            <p:ph type="sldNum" sz="quarter" idx="12"/>
          </p:nvPr>
        </p:nvSpPr>
        <p:spPr/>
        <p:txBody>
          <a:bodyPr/>
          <a:lstStyle>
            <a:lvl1pPr>
              <a:defRPr/>
            </a:lvl1pPr>
          </a:lstStyle>
          <a:p>
            <a:fld id="{8B9BAF6B-D997-C345-B1F8-A840A4F2D5FB}" type="slidenum">
              <a:rPr lang="en-US" altLang="en-US"/>
              <a:pPr/>
              <a:t>‹#›</a:t>
            </a:fld>
            <a:endParaRPr lang="en-US" altLang="en-US"/>
          </a:p>
        </p:txBody>
      </p:sp>
    </p:spTree>
    <p:extLst>
      <p:ext uri="{BB962C8B-B14F-4D97-AF65-F5344CB8AC3E}">
        <p14:creationId xmlns:p14="http://schemas.microsoft.com/office/powerpoint/2010/main" val="283005908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E3AA1EF-E73A-1248-B6C5-93A02E5BBFAE}"/>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802E99BA-53DB-684B-902F-A4176580CE3F}"/>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D7C508F5-D5A7-C847-B6C7-B94ED92D1A92}"/>
              </a:ext>
            </a:extLst>
          </p:cNvPr>
          <p:cNvSpPr>
            <a:spLocks noGrp="1"/>
          </p:cNvSpPr>
          <p:nvPr>
            <p:ph type="sldNum" sz="quarter" idx="12"/>
          </p:nvPr>
        </p:nvSpPr>
        <p:spPr/>
        <p:txBody>
          <a:bodyPr/>
          <a:lstStyle>
            <a:lvl1pPr>
              <a:defRPr/>
            </a:lvl1pPr>
          </a:lstStyle>
          <a:p>
            <a:fld id="{0E6838A9-2653-A344-B0BB-C14B05E7F81A}" type="slidenum">
              <a:rPr lang="en-US" altLang="en-US"/>
              <a:pPr/>
              <a:t>‹#›</a:t>
            </a:fld>
            <a:endParaRPr lang="en-US" altLang="en-US"/>
          </a:p>
        </p:txBody>
      </p:sp>
    </p:spTree>
    <p:extLst>
      <p:ext uri="{BB962C8B-B14F-4D97-AF65-F5344CB8AC3E}">
        <p14:creationId xmlns:p14="http://schemas.microsoft.com/office/powerpoint/2010/main" val="114105134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F5123-789D-5644-9672-871F2EB48BBA}"/>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22BCD4D-CD15-DE40-84B8-4D11FD16E29A}"/>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4B0FC19-0038-7447-8403-CC5647ED2CFC}"/>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B183CD-A945-3843-B021-3A46789BA313}"/>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0F7844CF-4383-6C40-9AFE-0D0EC28FC159}"/>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211414C7-F889-E448-9607-9A756289774A}"/>
              </a:ext>
            </a:extLst>
          </p:cNvPr>
          <p:cNvSpPr>
            <a:spLocks noGrp="1"/>
          </p:cNvSpPr>
          <p:nvPr>
            <p:ph type="sldNum" sz="quarter" idx="12"/>
          </p:nvPr>
        </p:nvSpPr>
        <p:spPr/>
        <p:txBody>
          <a:bodyPr/>
          <a:lstStyle>
            <a:lvl1pPr>
              <a:defRPr/>
            </a:lvl1pPr>
          </a:lstStyle>
          <a:p>
            <a:fld id="{94A07C77-DC55-2E47-B827-457CB59C15E8}" type="slidenum">
              <a:rPr lang="en-US" altLang="en-US"/>
              <a:pPr/>
              <a:t>‹#›</a:t>
            </a:fld>
            <a:endParaRPr lang="en-US" altLang="en-US"/>
          </a:p>
        </p:txBody>
      </p:sp>
    </p:spTree>
    <p:extLst>
      <p:ext uri="{BB962C8B-B14F-4D97-AF65-F5344CB8AC3E}">
        <p14:creationId xmlns:p14="http://schemas.microsoft.com/office/powerpoint/2010/main" val="6675914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0.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1.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2.xml"/><Relationship Id="rId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2.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5.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image" Target="../media/image7.png"/><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6.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7.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theme" Target="../theme/theme8.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image" Target="../media/image7.png"/><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image" Target="../media/image6.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9.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30188"/>
            <a:ext cx="8382000" cy="665162"/>
          </a:xfrm>
          <a:prstGeom prst="rect">
            <a:avLst/>
          </a:prstGeom>
        </p:spPr>
        <p:txBody>
          <a:bodyPr vert="horz" wrap="square" lIns="0" tIns="0" rIns="0" bIns="0" rtlCol="0" anchor="t">
            <a:spAutoFit/>
          </a:bodyPr>
          <a:lstStyle/>
          <a:p>
            <a:r>
              <a:rPr lang="en-US"/>
              <a:t>Click to edit Master title style</a:t>
            </a:r>
            <a:endParaRPr lang="en-US" dirty="0"/>
          </a:p>
        </p:txBody>
      </p:sp>
      <p:sp>
        <p:nvSpPr>
          <p:cNvPr id="13315" name="Text Placeholder 2"/>
          <p:cNvSpPr>
            <a:spLocks noGrp="1"/>
          </p:cNvSpPr>
          <p:nvPr>
            <p:ph type="body" idx="1"/>
          </p:nvPr>
        </p:nvSpPr>
        <p:spPr bwMode="auto">
          <a:xfrm>
            <a:off x="381000" y="1412875"/>
            <a:ext cx="8382000" cy="213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spAutoFit/>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dk1" tx1="lt1" bg2="dk2" tx2="lt2" accent1="accent1" accent2="accent2" accent3="accent3" accent4="accent4" accent5="accent5" accent6="accent6" hlink="hlink" folHlink="folHlink"/>
  <p:sldLayoutIdLst>
    <p:sldLayoutId id="2147492311" r:id="rId1"/>
    <p:sldLayoutId id="2147492312" r:id="rId2"/>
    <p:sldLayoutId id="2147492313" r:id="rId3"/>
    <p:sldLayoutId id="2147492314" r:id="rId4"/>
    <p:sldLayoutId id="2147492315" r:id="rId5"/>
    <p:sldLayoutId id="2147492316" r:id="rId6"/>
    <p:sldLayoutId id="2147492317" r:id="rId7"/>
    <p:sldLayoutId id="2147492318" r:id="rId8"/>
    <p:sldLayoutId id="2147492319" r:id="rId9"/>
    <p:sldLayoutId id="2147492354" r:id="rId10"/>
    <p:sldLayoutId id="2147492355" r:id="rId11"/>
  </p:sldLayoutIdLst>
  <p:transition>
    <p:fade/>
  </p:transition>
  <p:hf hdr="0" ftr="0" dt="0"/>
  <p:txStyles>
    <p:titleStyle>
      <a:lvl1pPr algn="l" defTabSz="912813" rtl="0" eaLnBrk="0" fontAlgn="base" hangingPunct="0">
        <a:lnSpc>
          <a:spcPct val="90000"/>
        </a:lnSpc>
        <a:spcBef>
          <a:spcPct val="0"/>
        </a:spcBef>
        <a:spcAft>
          <a:spcPct val="0"/>
        </a:spcAft>
        <a:defRPr lang="en-US" sz="4800" kern="12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Arial" charset="0"/>
          <a:cs typeface="Arial" charset="0"/>
        </a:defRPr>
      </a:lvl1pPr>
      <a:lvl2pPr algn="l" defTabSz="912813" rtl="0" eaLnBrk="0" fontAlgn="base" hangingPunct="0">
        <a:lnSpc>
          <a:spcPct val="90000"/>
        </a:lnSpc>
        <a:spcBef>
          <a:spcPct val="0"/>
        </a:spcBef>
        <a:spcAft>
          <a:spcPct val="0"/>
        </a:spcAft>
        <a:defRPr sz="4800">
          <a:solidFill>
            <a:schemeClr val="tx1"/>
          </a:solidFill>
          <a:latin typeface="Calibri" charset="0"/>
          <a:ea typeface="Arial" charset="0"/>
          <a:cs typeface="Arial" charset="0"/>
        </a:defRPr>
      </a:lvl2pPr>
      <a:lvl3pPr algn="l" defTabSz="912813" rtl="0" eaLnBrk="0" fontAlgn="base" hangingPunct="0">
        <a:lnSpc>
          <a:spcPct val="90000"/>
        </a:lnSpc>
        <a:spcBef>
          <a:spcPct val="0"/>
        </a:spcBef>
        <a:spcAft>
          <a:spcPct val="0"/>
        </a:spcAft>
        <a:defRPr sz="4800">
          <a:solidFill>
            <a:schemeClr val="tx1"/>
          </a:solidFill>
          <a:latin typeface="Calibri" charset="0"/>
          <a:ea typeface="Arial" charset="0"/>
          <a:cs typeface="Arial" charset="0"/>
        </a:defRPr>
      </a:lvl3pPr>
      <a:lvl4pPr algn="l" defTabSz="912813" rtl="0" eaLnBrk="0" fontAlgn="base" hangingPunct="0">
        <a:lnSpc>
          <a:spcPct val="90000"/>
        </a:lnSpc>
        <a:spcBef>
          <a:spcPct val="0"/>
        </a:spcBef>
        <a:spcAft>
          <a:spcPct val="0"/>
        </a:spcAft>
        <a:defRPr sz="4800">
          <a:solidFill>
            <a:schemeClr val="tx1"/>
          </a:solidFill>
          <a:latin typeface="Calibri" charset="0"/>
          <a:ea typeface="Arial" charset="0"/>
          <a:cs typeface="Arial" charset="0"/>
        </a:defRPr>
      </a:lvl4pPr>
      <a:lvl5pPr algn="l" defTabSz="912813" rtl="0" eaLnBrk="0" fontAlgn="base" hangingPunct="0">
        <a:lnSpc>
          <a:spcPct val="90000"/>
        </a:lnSpc>
        <a:spcBef>
          <a:spcPct val="0"/>
        </a:spcBef>
        <a:spcAft>
          <a:spcPct val="0"/>
        </a:spcAft>
        <a:defRPr sz="4800">
          <a:solidFill>
            <a:schemeClr val="tx1"/>
          </a:solidFill>
          <a:latin typeface="Calibri" charset="0"/>
          <a:ea typeface="Arial" charset="0"/>
          <a:cs typeface="Arial" charset="0"/>
        </a:defRPr>
      </a:lvl5pPr>
      <a:lvl6pPr marL="457200" algn="l" defTabSz="912813" rtl="0" fontAlgn="base">
        <a:lnSpc>
          <a:spcPct val="90000"/>
        </a:lnSpc>
        <a:spcBef>
          <a:spcPct val="0"/>
        </a:spcBef>
        <a:spcAft>
          <a:spcPct val="0"/>
        </a:spcAft>
        <a:defRPr sz="4800">
          <a:solidFill>
            <a:schemeClr val="tx1"/>
          </a:solidFill>
          <a:latin typeface="Calibri" charset="0"/>
          <a:ea typeface="Arial" charset="0"/>
          <a:cs typeface="Arial" charset="0"/>
        </a:defRPr>
      </a:lvl6pPr>
      <a:lvl7pPr marL="914400" algn="l" defTabSz="912813" rtl="0" fontAlgn="base">
        <a:lnSpc>
          <a:spcPct val="90000"/>
        </a:lnSpc>
        <a:spcBef>
          <a:spcPct val="0"/>
        </a:spcBef>
        <a:spcAft>
          <a:spcPct val="0"/>
        </a:spcAft>
        <a:defRPr sz="4800">
          <a:solidFill>
            <a:schemeClr val="tx1"/>
          </a:solidFill>
          <a:latin typeface="Calibri" charset="0"/>
          <a:ea typeface="Arial" charset="0"/>
          <a:cs typeface="Arial" charset="0"/>
        </a:defRPr>
      </a:lvl7pPr>
      <a:lvl8pPr marL="1371600" algn="l" defTabSz="912813" rtl="0" fontAlgn="base">
        <a:lnSpc>
          <a:spcPct val="90000"/>
        </a:lnSpc>
        <a:spcBef>
          <a:spcPct val="0"/>
        </a:spcBef>
        <a:spcAft>
          <a:spcPct val="0"/>
        </a:spcAft>
        <a:defRPr sz="4800">
          <a:solidFill>
            <a:schemeClr val="tx1"/>
          </a:solidFill>
          <a:latin typeface="Calibri" charset="0"/>
          <a:ea typeface="Arial" charset="0"/>
          <a:cs typeface="Arial" charset="0"/>
        </a:defRPr>
      </a:lvl8pPr>
      <a:lvl9pPr marL="1828800" algn="l" defTabSz="912813" rtl="0" fontAlgn="base">
        <a:lnSpc>
          <a:spcPct val="90000"/>
        </a:lnSpc>
        <a:spcBef>
          <a:spcPct val="0"/>
        </a:spcBef>
        <a:spcAft>
          <a:spcPct val="0"/>
        </a:spcAft>
        <a:defRPr sz="4800">
          <a:solidFill>
            <a:schemeClr val="tx1"/>
          </a:solidFill>
          <a:latin typeface="Calibri" charset="0"/>
          <a:ea typeface="Arial" charset="0"/>
          <a:cs typeface="Arial" charset="0"/>
        </a:defRPr>
      </a:lvl9pPr>
    </p:titleStyle>
    <p:bodyStyle>
      <a:lvl1pPr marL="395288" indent="-395288" algn="l" defTabSz="912813" rtl="0" eaLnBrk="0" fontAlgn="base" hangingPunct="0">
        <a:lnSpc>
          <a:spcPct val="90000"/>
        </a:lnSpc>
        <a:spcBef>
          <a:spcPct val="20000"/>
        </a:spcBef>
        <a:spcAft>
          <a:spcPct val="0"/>
        </a:spcAft>
        <a:buBlip>
          <a:blip r:embed="rId14"/>
        </a:buBlip>
        <a:defRPr sz="3200" kern="1200">
          <a:solidFill>
            <a:schemeClr val="tx1"/>
          </a:solidFill>
          <a:latin typeface="+mn-lt"/>
          <a:ea typeface="+mn-ea"/>
          <a:cs typeface="+mn-cs"/>
        </a:defRPr>
      </a:lvl1pPr>
      <a:lvl2pPr marL="912813" indent="-395288" algn="l" defTabSz="912813" rtl="0" eaLnBrk="0" fontAlgn="base" hangingPunct="0">
        <a:lnSpc>
          <a:spcPct val="90000"/>
        </a:lnSpc>
        <a:spcBef>
          <a:spcPct val="20000"/>
        </a:spcBef>
        <a:spcAft>
          <a:spcPct val="0"/>
        </a:spcAft>
        <a:buBlip>
          <a:blip r:embed="rId15"/>
        </a:buBlip>
        <a:defRPr sz="2800" kern="1200">
          <a:solidFill>
            <a:schemeClr val="tx1"/>
          </a:solidFill>
          <a:latin typeface="+mn-lt"/>
          <a:ea typeface="+mn-ea"/>
          <a:cs typeface="+mn-cs"/>
        </a:defRPr>
      </a:lvl2pPr>
      <a:lvl3pPr marL="1257300" indent="-342900" algn="l" defTabSz="912813" rtl="0" eaLnBrk="0" fontAlgn="base" hangingPunct="0">
        <a:lnSpc>
          <a:spcPct val="90000"/>
        </a:lnSpc>
        <a:spcBef>
          <a:spcPct val="20000"/>
        </a:spcBef>
        <a:spcAft>
          <a:spcPct val="0"/>
        </a:spcAft>
        <a:buBlip>
          <a:blip r:embed="rId15"/>
        </a:buBlip>
        <a:defRPr sz="2400" kern="1200">
          <a:solidFill>
            <a:schemeClr val="tx1"/>
          </a:solidFill>
          <a:latin typeface="+mn-lt"/>
          <a:ea typeface="+mn-ea"/>
          <a:cs typeface="+mn-cs"/>
        </a:defRPr>
      </a:lvl3pPr>
      <a:lvl4pPr marL="1603375" indent="-344488" algn="l" defTabSz="912813" rtl="0" eaLnBrk="0" fontAlgn="base" hangingPunct="0">
        <a:lnSpc>
          <a:spcPct val="90000"/>
        </a:lnSpc>
        <a:spcBef>
          <a:spcPct val="20000"/>
        </a:spcBef>
        <a:spcAft>
          <a:spcPct val="0"/>
        </a:spcAft>
        <a:buBlip>
          <a:blip r:embed="rId15"/>
        </a:buBlip>
        <a:defRPr sz="2400" kern="1200">
          <a:solidFill>
            <a:schemeClr val="tx1"/>
          </a:solidFill>
          <a:latin typeface="+mn-lt"/>
          <a:ea typeface="+mn-ea"/>
          <a:cs typeface="+mn-cs"/>
        </a:defRPr>
      </a:lvl4pPr>
      <a:lvl5pPr marL="1939925" indent="-334963" algn="l" defTabSz="912813" rtl="0" eaLnBrk="0" fontAlgn="base" hangingPunct="0">
        <a:lnSpc>
          <a:spcPct val="90000"/>
        </a:lnSpc>
        <a:spcBef>
          <a:spcPct val="20000"/>
        </a:spcBef>
        <a:spcAft>
          <a:spcPct val="0"/>
        </a:spcAft>
        <a:buBlip>
          <a:blip r:embed="rId15"/>
        </a:buBlip>
        <a:defRPr sz="2400" kern="1200">
          <a:solidFill>
            <a:schemeClr val="tx1"/>
          </a:solidFill>
          <a:latin typeface="+mn-lt"/>
          <a:ea typeface="+mn-ea"/>
          <a:cs typeface="+mn-cs"/>
        </a:defRPr>
      </a:lvl5pPr>
      <a:lvl6pPr marL="2513085" indent="-228460" algn="l" defTabSz="91384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009" indent="-228460" algn="l" defTabSz="91384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935" indent="-228460" algn="l" defTabSz="91384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856" indent="-228460" algn="l" defTabSz="91384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848" rtl="0" eaLnBrk="1" latinLnBrk="0" hangingPunct="1">
        <a:defRPr sz="1800" kern="1200">
          <a:solidFill>
            <a:schemeClr val="tx1"/>
          </a:solidFill>
          <a:latin typeface="+mn-lt"/>
          <a:ea typeface="+mn-ea"/>
          <a:cs typeface="+mn-cs"/>
        </a:defRPr>
      </a:lvl1pPr>
      <a:lvl2pPr marL="456921" algn="l" defTabSz="913848" rtl="0" eaLnBrk="1" latinLnBrk="0" hangingPunct="1">
        <a:defRPr sz="1800" kern="1200">
          <a:solidFill>
            <a:schemeClr val="tx1"/>
          </a:solidFill>
          <a:latin typeface="+mn-lt"/>
          <a:ea typeface="+mn-ea"/>
          <a:cs typeface="+mn-cs"/>
        </a:defRPr>
      </a:lvl2pPr>
      <a:lvl3pPr marL="913848" algn="l" defTabSz="913848" rtl="0" eaLnBrk="1" latinLnBrk="0" hangingPunct="1">
        <a:defRPr sz="1800" kern="1200">
          <a:solidFill>
            <a:schemeClr val="tx1"/>
          </a:solidFill>
          <a:latin typeface="+mn-lt"/>
          <a:ea typeface="+mn-ea"/>
          <a:cs typeface="+mn-cs"/>
        </a:defRPr>
      </a:lvl3pPr>
      <a:lvl4pPr marL="1370775" algn="l" defTabSz="913848" rtl="0" eaLnBrk="1" latinLnBrk="0" hangingPunct="1">
        <a:defRPr sz="1800" kern="1200">
          <a:solidFill>
            <a:schemeClr val="tx1"/>
          </a:solidFill>
          <a:latin typeface="+mn-lt"/>
          <a:ea typeface="+mn-ea"/>
          <a:cs typeface="+mn-cs"/>
        </a:defRPr>
      </a:lvl4pPr>
      <a:lvl5pPr marL="1827699" algn="l" defTabSz="913848" rtl="0" eaLnBrk="1" latinLnBrk="0" hangingPunct="1">
        <a:defRPr sz="1800" kern="1200">
          <a:solidFill>
            <a:schemeClr val="tx1"/>
          </a:solidFill>
          <a:latin typeface="+mn-lt"/>
          <a:ea typeface="+mn-ea"/>
          <a:cs typeface="+mn-cs"/>
        </a:defRPr>
      </a:lvl5pPr>
      <a:lvl6pPr marL="2284622" algn="l" defTabSz="913848" rtl="0" eaLnBrk="1" latinLnBrk="0" hangingPunct="1">
        <a:defRPr sz="1800" kern="1200">
          <a:solidFill>
            <a:schemeClr val="tx1"/>
          </a:solidFill>
          <a:latin typeface="+mn-lt"/>
          <a:ea typeface="+mn-ea"/>
          <a:cs typeface="+mn-cs"/>
        </a:defRPr>
      </a:lvl6pPr>
      <a:lvl7pPr marL="2741548" algn="l" defTabSz="913848" rtl="0" eaLnBrk="1" latinLnBrk="0" hangingPunct="1">
        <a:defRPr sz="1800" kern="1200">
          <a:solidFill>
            <a:schemeClr val="tx1"/>
          </a:solidFill>
          <a:latin typeface="+mn-lt"/>
          <a:ea typeface="+mn-ea"/>
          <a:cs typeface="+mn-cs"/>
        </a:defRPr>
      </a:lvl7pPr>
      <a:lvl8pPr marL="3198472" algn="l" defTabSz="913848" rtl="0" eaLnBrk="1" latinLnBrk="0" hangingPunct="1">
        <a:defRPr sz="1800" kern="1200">
          <a:solidFill>
            <a:schemeClr val="tx1"/>
          </a:solidFill>
          <a:latin typeface="+mn-lt"/>
          <a:ea typeface="+mn-ea"/>
          <a:cs typeface="+mn-cs"/>
        </a:defRPr>
      </a:lvl8pPr>
      <a:lvl9pPr marL="3655397" algn="l" defTabSz="913848"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3FC5A1B-EDB1-9E46-B737-25F47D128BE4}"/>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F3C22772-3376-C642-9104-1A18412720F8}"/>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8C943356-CAAC-3241-868F-399340311DC2}"/>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a:extLst>
              <a:ext uri="{FF2B5EF4-FFF2-40B4-BE49-F238E27FC236}">
                <a16:creationId xmlns:a16="http://schemas.microsoft.com/office/drawing/2014/main" id="{391F7BC4-5769-E445-BEFE-62B7811227B0}"/>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a:extLst>
              <a:ext uri="{FF2B5EF4-FFF2-40B4-BE49-F238E27FC236}">
                <a16:creationId xmlns:a16="http://schemas.microsoft.com/office/drawing/2014/main" id="{79535DE6-4049-E244-93F8-62F3EAE49410}"/>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F5CCF311-746B-5045-85A0-2A69A53FC26C}" type="slidenum">
              <a:rPr lang="en-US" altLang="en-US"/>
              <a:pPr/>
              <a:t>‹#›</a:t>
            </a:fld>
            <a:endParaRPr lang="en-US" altLang="en-US"/>
          </a:p>
        </p:txBody>
      </p:sp>
    </p:spTree>
    <p:extLst>
      <p:ext uri="{BB962C8B-B14F-4D97-AF65-F5344CB8AC3E}">
        <p14:creationId xmlns:p14="http://schemas.microsoft.com/office/powerpoint/2010/main" val="1571802300"/>
      </p:ext>
    </p:extLst>
  </p:cSld>
  <p:clrMap bg1="lt1" tx1="dk1" bg2="lt2" tx2="dk2" accent1="accent1" accent2="accent2" accent3="accent3" accent4="accent4" accent5="accent5" accent6="accent6" hlink="hlink" folHlink="folHlink"/>
  <p:sldLayoutIdLst>
    <p:sldLayoutId id="2147496024" r:id="rId1"/>
    <p:sldLayoutId id="2147496025" r:id="rId2"/>
    <p:sldLayoutId id="2147496026" r:id="rId3"/>
    <p:sldLayoutId id="2147496027" r:id="rId4"/>
    <p:sldLayoutId id="2147496028" r:id="rId5"/>
    <p:sldLayoutId id="2147496029" r:id="rId6"/>
    <p:sldLayoutId id="2147496030" r:id="rId7"/>
    <p:sldLayoutId id="2147496031" r:id="rId8"/>
    <p:sldLayoutId id="2147496032" r:id="rId9"/>
    <p:sldLayoutId id="2147496033" r:id="rId10"/>
    <p:sldLayoutId id="2147496034"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pitchFamily="2" charset="0"/>
        </a:defRPr>
      </a:lvl2pPr>
      <a:lvl3pPr algn="ctr" rtl="0" fontAlgn="base">
        <a:spcBef>
          <a:spcPct val="0"/>
        </a:spcBef>
        <a:spcAft>
          <a:spcPct val="0"/>
        </a:spcAft>
        <a:defRPr sz="4400">
          <a:solidFill>
            <a:schemeClr val="tx2"/>
          </a:solidFill>
          <a:latin typeface="Times" pitchFamily="2" charset="0"/>
        </a:defRPr>
      </a:lvl3pPr>
      <a:lvl4pPr algn="ctr" rtl="0" fontAlgn="base">
        <a:spcBef>
          <a:spcPct val="0"/>
        </a:spcBef>
        <a:spcAft>
          <a:spcPct val="0"/>
        </a:spcAft>
        <a:defRPr sz="4400">
          <a:solidFill>
            <a:schemeClr val="tx2"/>
          </a:solidFill>
          <a:latin typeface="Times" pitchFamily="2" charset="0"/>
        </a:defRPr>
      </a:lvl4pPr>
      <a:lvl5pPr algn="ctr" rtl="0" fontAlgn="base">
        <a:spcBef>
          <a:spcPct val="0"/>
        </a:spcBef>
        <a:spcAft>
          <a:spcPct val="0"/>
        </a:spcAft>
        <a:defRPr sz="4400">
          <a:solidFill>
            <a:schemeClr val="tx2"/>
          </a:solidFill>
          <a:latin typeface="Times" pitchFamily="2" charset="0"/>
        </a:defRPr>
      </a:lvl5pPr>
      <a:lvl6pPr marL="457200" algn="ctr" rtl="0" fontAlgn="base">
        <a:spcBef>
          <a:spcPct val="0"/>
        </a:spcBef>
        <a:spcAft>
          <a:spcPct val="0"/>
        </a:spcAft>
        <a:defRPr sz="4400">
          <a:solidFill>
            <a:schemeClr val="tx2"/>
          </a:solidFill>
          <a:latin typeface="Times" pitchFamily="2" charset="0"/>
        </a:defRPr>
      </a:lvl6pPr>
      <a:lvl7pPr marL="914400" algn="ctr" rtl="0" fontAlgn="base">
        <a:spcBef>
          <a:spcPct val="0"/>
        </a:spcBef>
        <a:spcAft>
          <a:spcPct val="0"/>
        </a:spcAft>
        <a:defRPr sz="4400">
          <a:solidFill>
            <a:schemeClr val="tx2"/>
          </a:solidFill>
          <a:latin typeface="Times" pitchFamily="2" charset="0"/>
        </a:defRPr>
      </a:lvl7pPr>
      <a:lvl8pPr marL="1371600" algn="ctr" rtl="0" fontAlgn="base">
        <a:spcBef>
          <a:spcPct val="0"/>
        </a:spcBef>
        <a:spcAft>
          <a:spcPct val="0"/>
        </a:spcAft>
        <a:defRPr sz="4400">
          <a:solidFill>
            <a:schemeClr val="tx2"/>
          </a:solidFill>
          <a:latin typeface="Times" pitchFamily="2" charset="0"/>
        </a:defRPr>
      </a:lvl8pPr>
      <a:lvl9pPr marL="1828800" algn="ctr" rtl="0" fontAlgn="base">
        <a:spcBef>
          <a:spcPct val="0"/>
        </a:spcBef>
        <a:spcAft>
          <a:spcPct val="0"/>
        </a:spcAft>
        <a:defRPr sz="4400">
          <a:solidFill>
            <a:schemeClr val="tx2"/>
          </a:solidFill>
          <a:latin typeface="Times" pitchFamily="2"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5B4845-BD90-A241-A59D-5C4F30CE92CC}" type="datetimeFigureOut">
              <a:rPr lang="en-US" smtClean="0"/>
              <a:t>4/18/20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7922F0-F351-334E-AC23-42FC68247D32}" type="slidenum">
              <a:rPr lang="en-US" smtClean="0"/>
              <a:t>‹#›</a:t>
            </a:fld>
            <a:endParaRPr lang="en-US"/>
          </a:p>
        </p:txBody>
      </p:sp>
    </p:spTree>
    <p:extLst>
      <p:ext uri="{BB962C8B-B14F-4D97-AF65-F5344CB8AC3E}">
        <p14:creationId xmlns:p14="http://schemas.microsoft.com/office/powerpoint/2010/main" val="3642338199"/>
      </p:ext>
    </p:extLst>
  </p:cSld>
  <p:clrMap bg1="lt1" tx1="dk1" bg2="lt2" tx2="dk2" accent1="accent1" accent2="accent2" accent3="accent3" accent4="accent4" accent5="accent5" accent6="accent6" hlink="hlink" folHlink="folHlink"/>
  <p:sldLayoutIdLst>
    <p:sldLayoutId id="2147496036" r:id="rId1"/>
    <p:sldLayoutId id="2147496037" r:id="rId2"/>
    <p:sldLayoutId id="2147496038" r:id="rId3"/>
    <p:sldLayoutId id="2147496039" r:id="rId4"/>
    <p:sldLayoutId id="2147496040" r:id="rId5"/>
    <p:sldLayoutId id="2147496041" r:id="rId6"/>
    <p:sldLayoutId id="2147496042" r:id="rId7"/>
    <p:sldLayoutId id="2147496043" r:id="rId8"/>
    <p:sldLayoutId id="2147496044" r:id="rId9"/>
    <p:sldLayoutId id="2147496045" r:id="rId10"/>
    <p:sldLayoutId id="214749604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4338" name="Picture 3" descr="white rectangle.png"/>
          <p:cNvPicPr>
            <a:picLocks noChangeAspect="1"/>
          </p:cNvPicPr>
          <p:nvPr/>
        </p:nvPicPr>
        <p:blipFill>
          <a:blip r:embed="rId4">
            <a:extLst>
              <a:ext uri="{28A0092B-C50C-407E-A947-70E740481C1C}">
                <a14:useLocalDpi xmlns:a14="http://schemas.microsoft.com/office/drawing/2010/main" val="0"/>
              </a:ext>
            </a:extLst>
          </a:blip>
          <a:srcRect b="10452"/>
          <a:stretch>
            <a:fillRect/>
          </a:stretch>
        </p:blipFill>
        <p:spPr bwMode="auto">
          <a:xfrm>
            <a:off x="0" y="1300163"/>
            <a:ext cx="9144000" cy="555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381000" y="230188"/>
            <a:ext cx="8382000" cy="665162"/>
          </a:xfrm>
          <a:prstGeom prst="rect">
            <a:avLst/>
          </a:prstGeom>
        </p:spPr>
        <p:txBody>
          <a:bodyPr vert="horz" wrap="square" lIns="0" tIns="0" rIns="0" bIns="0" rtlCol="0" anchor="t">
            <a:spAutoFit/>
          </a:bodyPr>
          <a:lstStyle/>
          <a:p>
            <a:r>
              <a:rPr lang="en-US"/>
              <a:t>Click to edit Master title style</a:t>
            </a:r>
            <a:endParaRPr lang="en-US" dirty="0"/>
          </a:p>
        </p:txBody>
      </p:sp>
      <p:sp>
        <p:nvSpPr>
          <p:cNvPr id="14340" name="Text Placeholder 2"/>
          <p:cNvSpPr>
            <a:spLocks noGrp="1"/>
          </p:cNvSpPr>
          <p:nvPr>
            <p:ph type="body" idx="1"/>
          </p:nvPr>
        </p:nvSpPr>
        <p:spPr bwMode="auto">
          <a:xfrm>
            <a:off x="722313" y="1905000"/>
            <a:ext cx="8040687" cy="21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spAutoFit/>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92321" r:id="rId1"/>
  </p:sldLayoutIdLst>
  <p:transition>
    <p:fade/>
  </p:transition>
  <p:hf hdr="0" ftr="0" dt="0"/>
  <p:txStyles>
    <p:titleStyle>
      <a:lvl1pPr algn="l" defTabSz="912813" rtl="0" eaLnBrk="0" fontAlgn="base" hangingPunct="0">
        <a:lnSpc>
          <a:spcPct val="90000"/>
        </a:lnSpc>
        <a:spcBef>
          <a:spcPct val="0"/>
        </a:spcBef>
        <a:spcAft>
          <a:spcPct val="0"/>
        </a:spcAft>
        <a:defRPr lang="en-US" sz="4800" kern="1200" spc="-125"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Arial" charset="0"/>
          <a:cs typeface="Arial" charset="0"/>
        </a:defRPr>
      </a:lvl1pPr>
      <a:lvl2pPr algn="l" defTabSz="912813" rtl="0" eaLnBrk="0" fontAlgn="base" hangingPunct="0">
        <a:lnSpc>
          <a:spcPct val="90000"/>
        </a:lnSpc>
        <a:spcBef>
          <a:spcPct val="0"/>
        </a:spcBef>
        <a:spcAft>
          <a:spcPct val="0"/>
        </a:spcAft>
        <a:defRPr sz="4800">
          <a:solidFill>
            <a:schemeClr val="tx1"/>
          </a:solidFill>
          <a:latin typeface="Calibri" charset="0"/>
          <a:ea typeface="Arial" charset="0"/>
          <a:cs typeface="Arial" charset="0"/>
        </a:defRPr>
      </a:lvl2pPr>
      <a:lvl3pPr algn="l" defTabSz="912813" rtl="0" eaLnBrk="0" fontAlgn="base" hangingPunct="0">
        <a:lnSpc>
          <a:spcPct val="90000"/>
        </a:lnSpc>
        <a:spcBef>
          <a:spcPct val="0"/>
        </a:spcBef>
        <a:spcAft>
          <a:spcPct val="0"/>
        </a:spcAft>
        <a:defRPr sz="4800">
          <a:solidFill>
            <a:schemeClr val="tx1"/>
          </a:solidFill>
          <a:latin typeface="Calibri" charset="0"/>
          <a:ea typeface="Arial" charset="0"/>
          <a:cs typeface="Arial" charset="0"/>
        </a:defRPr>
      </a:lvl3pPr>
      <a:lvl4pPr algn="l" defTabSz="912813" rtl="0" eaLnBrk="0" fontAlgn="base" hangingPunct="0">
        <a:lnSpc>
          <a:spcPct val="90000"/>
        </a:lnSpc>
        <a:spcBef>
          <a:spcPct val="0"/>
        </a:spcBef>
        <a:spcAft>
          <a:spcPct val="0"/>
        </a:spcAft>
        <a:defRPr sz="4800">
          <a:solidFill>
            <a:schemeClr val="tx1"/>
          </a:solidFill>
          <a:latin typeface="Calibri" charset="0"/>
          <a:ea typeface="Arial" charset="0"/>
          <a:cs typeface="Arial" charset="0"/>
        </a:defRPr>
      </a:lvl4pPr>
      <a:lvl5pPr algn="l" defTabSz="912813" rtl="0" eaLnBrk="0" fontAlgn="base" hangingPunct="0">
        <a:lnSpc>
          <a:spcPct val="90000"/>
        </a:lnSpc>
        <a:spcBef>
          <a:spcPct val="0"/>
        </a:spcBef>
        <a:spcAft>
          <a:spcPct val="0"/>
        </a:spcAft>
        <a:defRPr sz="4800">
          <a:solidFill>
            <a:schemeClr val="tx1"/>
          </a:solidFill>
          <a:latin typeface="Calibri" charset="0"/>
          <a:ea typeface="Arial" charset="0"/>
          <a:cs typeface="Arial" charset="0"/>
        </a:defRPr>
      </a:lvl5pPr>
      <a:lvl6pPr marL="457200" algn="l" defTabSz="912813" rtl="0" fontAlgn="base">
        <a:lnSpc>
          <a:spcPct val="90000"/>
        </a:lnSpc>
        <a:spcBef>
          <a:spcPct val="0"/>
        </a:spcBef>
        <a:spcAft>
          <a:spcPct val="0"/>
        </a:spcAft>
        <a:defRPr sz="4800">
          <a:solidFill>
            <a:schemeClr val="tx1"/>
          </a:solidFill>
          <a:latin typeface="Calibri" charset="0"/>
          <a:ea typeface="Arial" charset="0"/>
          <a:cs typeface="Arial" charset="0"/>
        </a:defRPr>
      </a:lvl6pPr>
      <a:lvl7pPr marL="914400" algn="l" defTabSz="912813" rtl="0" fontAlgn="base">
        <a:lnSpc>
          <a:spcPct val="90000"/>
        </a:lnSpc>
        <a:spcBef>
          <a:spcPct val="0"/>
        </a:spcBef>
        <a:spcAft>
          <a:spcPct val="0"/>
        </a:spcAft>
        <a:defRPr sz="4800">
          <a:solidFill>
            <a:schemeClr val="tx1"/>
          </a:solidFill>
          <a:latin typeface="Calibri" charset="0"/>
          <a:ea typeface="Arial" charset="0"/>
          <a:cs typeface="Arial" charset="0"/>
        </a:defRPr>
      </a:lvl7pPr>
      <a:lvl8pPr marL="1371600" algn="l" defTabSz="912813" rtl="0" fontAlgn="base">
        <a:lnSpc>
          <a:spcPct val="90000"/>
        </a:lnSpc>
        <a:spcBef>
          <a:spcPct val="0"/>
        </a:spcBef>
        <a:spcAft>
          <a:spcPct val="0"/>
        </a:spcAft>
        <a:defRPr sz="4800">
          <a:solidFill>
            <a:schemeClr val="tx1"/>
          </a:solidFill>
          <a:latin typeface="Calibri" charset="0"/>
          <a:ea typeface="Arial" charset="0"/>
          <a:cs typeface="Arial" charset="0"/>
        </a:defRPr>
      </a:lvl8pPr>
      <a:lvl9pPr marL="1828800" algn="l" defTabSz="912813" rtl="0" fontAlgn="base">
        <a:lnSpc>
          <a:spcPct val="90000"/>
        </a:lnSpc>
        <a:spcBef>
          <a:spcPct val="0"/>
        </a:spcBef>
        <a:spcAft>
          <a:spcPct val="0"/>
        </a:spcAft>
        <a:defRPr sz="4800">
          <a:solidFill>
            <a:schemeClr val="tx1"/>
          </a:solidFill>
          <a:latin typeface="Calibri" charset="0"/>
          <a:ea typeface="Arial" charset="0"/>
          <a:cs typeface="Arial" charset="0"/>
        </a:defRPr>
      </a:lvl9pPr>
    </p:titleStyle>
    <p:bodyStyle>
      <a:lvl1pPr algn="l" defTabSz="912813" rtl="0" eaLnBrk="0" fontAlgn="base" hangingPunct="0">
        <a:lnSpc>
          <a:spcPct val="90000"/>
        </a:lnSpc>
        <a:spcBef>
          <a:spcPct val="20000"/>
        </a:spcBef>
        <a:spcAft>
          <a:spcPct val="0"/>
        </a:spcAft>
        <a:buFont typeface="Arial" charset="0"/>
        <a:defRPr sz="3000" b="1" kern="1200">
          <a:solidFill>
            <a:schemeClr val="tx1"/>
          </a:solidFill>
          <a:latin typeface="Courier New" pitchFamily="49" charset="0"/>
          <a:ea typeface="Courier New" charset="0"/>
          <a:cs typeface="Courier New" pitchFamily="49" charset="0"/>
        </a:defRPr>
      </a:lvl1pPr>
      <a:lvl2pPr marL="384175" indent="-6350" algn="l" defTabSz="912813" rtl="0" eaLnBrk="0" fontAlgn="base" hangingPunct="0">
        <a:lnSpc>
          <a:spcPct val="90000"/>
        </a:lnSpc>
        <a:spcBef>
          <a:spcPct val="20000"/>
        </a:spcBef>
        <a:spcAft>
          <a:spcPct val="0"/>
        </a:spcAft>
        <a:buFont typeface="Arial" charset="0"/>
        <a:defRPr sz="2800" b="1" kern="1200">
          <a:solidFill>
            <a:schemeClr val="tx1"/>
          </a:solidFill>
          <a:latin typeface="Courier New" pitchFamily="49" charset="0"/>
          <a:ea typeface="Courier New" charset="0"/>
          <a:cs typeface="Courier New" pitchFamily="49" charset="0"/>
        </a:defRPr>
      </a:lvl2pPr>
      <a:lvl3pPr marL="760413" indent="-6350" algn="l" defTabSz="912813" rtl="0" eaLnBrk="0" fontAlgn="base" hangingPunct="0">
        <a:lnSpc>
          <a:spcPct val="90000"/>
        </a:lnSpc>
        <a:spcBef>
          <a:spcPct val="20000"/>
        </a:spcBef>
        <a:spcAft>
          <a:spcPct val="0"/>
        </a:spcAft>
        <a:buFont typeface="Arial" charset="0"/>
        <a:defRPr sz="2400" b="1" kern="1200">
          <a:solidFill>
            <a:schemeClr val="tx1"/>
          </a:solidFill>
          <a:latin typeface="Courier New" pitchFamily="49" charset="0"/>
          <a:ea typeface="Courier New" charset="0"/>
          <a:cs typeface="Courier New" pitchFamily="49" charset="0"/>
        </a:defRPr>
      </a:lvl3pPr>
      <a:lvl4pPr marL="1092200" indent="6350" algn="l" defTabSz="912813" rtl="0" eaLnBrk="0" fontAlgn="base" hangingPunct="0">
        <a:lnSpc>
          <a:spcPct val="90000"/>
        </a:lnSpc>
        <a:spcBef>
          <a:spcPct val="20000"/>
        </a:spcBef>
        <a:spcAft>
          <a:spcPct val="0"/>
        </a:spcAft>
        <a:buFont typeface="Arial" charset="0"/>
        <a:defRPr sz="2400" b="1" kern="1200">
          <a:solidFill>
            <a:schemeClr val="tx1"/>
          </a:solidFill>
          <a:latin typeface="Courier New" pitchFamily="49" charset="0"/>
          <a:ea typeface="Courier New" charset="0"/>
          <a:cs typeface="Courier New" pitchFamily="49" charset="0"/>
        </a:defRPr>
      </a:lvl4pPr>
      <a:lvl5pPr marL="1423988" algn="l" defTabSz="912813" rtl="0" eaLnBrk="0" fontAlgn="base" hangingPunct="0">
        <a:lnSpc>
          <a:spcPct val="90000"/>
        </a:lnSpc>
        <a:spcBef>
          <a:spcPct val="20000"/>
        </a:spcBef>
        <a:spcAft>
          <a:spcPct val="0"/>
        </a:spcAft>
        <a:buFont typeface="Arial" charset="0"/>
        <a:defRPr sz="2400" b="1" kern="1200">
          <a:solidFill>
            <a:schemeClr val="tx1"/>
          </a:solidFill>
          <a:latin typeface="Courier New" pitchFamily="49" charset="0"/>
          <a:ea typeface="Courier New" charset="0"/>
          <a:cs typeface="Courier New" pitchFamily="49" charset="0"/>
        </a:defRPr>
      </a:lvl5pPr>
      <a:lvl6pPr marL="2513085" indent="-228460" algn="l" defTabSz="91384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009" indent="-228460" algn="l" defTabSz="91384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935" indent="-228460" algn="l" defTabSz="91384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856" indent="-228460" algn="l" defTabSz="91384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848" rtl="0" eaLnBrk="1" latinLnBrk="0" hangingPunct="1">
        <a:defRPr sz="1800" kern="1200">
          <a:solidFill>
            <a:schemeClr val="tx1"/>
          </a:solidFill>
          <a:latin typeface="+mn-lt"/>
          <a:ea typeface="+mn-ea"/>
          <a:cs typeface="+mn-cs"/>
        </a:defRPr>
      </a:lvl1pPr>
      <a:lvl2pPr marL="456921" algn="l" defTabSz="913848" rtl="0" eaLnBrk="1" latinLnBrk="0" hangingPunct="1">
        <a:defRPr sz="1800" kern="1200">
          <a:solidFill>
            <a:schemeClr val="tx1"/>
          </a:solidFill>
          <a:latin typeface="+mn-lt"/>
          <a:ea typeface="+mn-ea"/>
          <a:cs typeface="+mn-cs"/>
        </a:defRPr>
      </a:lvl2pPr>
      <a:lvl3pPr marL="913848" algn="l" defTabSz="913848" rtl="0" eaLnBrk="1" latinLnBrk="0" hangingPunct="1">
        <a:defRPr sz="1800" kern="1200">
          <a:solidFill>
            <a:schemeClr val="tx1"/>
          </a:solidFill>
          <a:latin typeface="+mn-lt"/>
          <a:ea typeface="+mn-ea"/>
          <a:cs typeface="+mn-cs"/>
        </a:defRPr>
      </a:lvl3pPr>
      <a:lvl4pPr marL="1370775" algn="l" defTabSz="913848" rtl="0" eaLnBrk="1" latinLnBrk="0" hangingPunct="1">
        <a:defRPr sz="1800" kern="1200">
          <a:solidFill>
            <a:schemeClr val="tx1"/>
          </a:solidFill>
          <a:latin typeface="+mn-lt"/>
          <a:ea typeface="+mn-ea"/>
          <a:cs typeface="+mn-cs"/>
        </a:defRPr>
      </a:lvl4pPr>
      <a:lvl5pPr marL="1827699" algn="l" defTabSz="913848" rtl="0" eaLnBrk="1" latinLnBrk="0" hangingPunct="1">
        <a:defRPr sz="1800" kern="1200">
          <a:solidFill>
            <a:schemeClr val="tx1"/>
          </a:solidFill>
          <a:latin typeface="+mn-lt"/>
          <a:ea typeface="+mn-ea"/>
          <a:cs typeface="+mn-cs"/>
        </a:defRPr>
      </a:lvl5pPr>
      <a:lvl6pPr marL="2284622" algn="l" defTabSz="913848" rtl="0" eaLnBrk="1" latinLnBrk="0" hangingPunct="1">
        <a:defRPr sz="1800" kern="1200">
          <a:solidFill>
            <a:schemeClr val="tx1"/>
          </a:solidFill>
          <a:latin typeface="+mn-lt"/>
          <a:ea typeface="+mn-ea"/>
          <a:cs typeface="+mn-cs"/>
        </a:defRPr>
      </a:lvl6pPr>
      <a:lvl7pPr marL="2741548" algn="l" defTabSz="913848" rtl="0" eaLnBrk="1" latinLnBrk="0" hangingPunct="1">
        <a:defRPr sz="1800" kern="1200">
          <a:solidFill>
            <a:schemeClr val="tx1"/>
          </a:solidFill>
          <a:latin typeface="+mn-lt"/>
          <a:ea typeface="+mn-ea"/>
          <a:cs typeface="+mn-cs"/>
        </a:defRPr>
      </a:lvl7pPr>
      <a:lvl8pPr marL="3198472" algn="l" defTabSz="913848" rtl="0" eaLnBrk="1" latinLnBrk="0" hangingPunct="1">
        <a:defRPr sz="1800" kern="1200">
          <a:solidFill>
            <a:schemeClr val="tx1"/>
          </a:solidFill>
          <a:latin typeface="+mn-lt"/>
          <a:ea typeface="+mn-ea"/>
          <a:cs typeface="+mn-cs"/>
        </a:defRPr>
      </a:lvl8pPr>
      <a:lvl9pPr marL="3655397" algn="l" defTabSz="91384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36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6" tIns="45709" rIns="91416" bIns="45709" numCol="1" anchor="ctr" anchorCtr="0" compatLnSpc="1">
            <a:prstTxWarp prst="textNoShape">
              <a:avLst/>
            </a:prstTxWarp>
          </a:bodyPr>
          <a:lstStyle/>
          <a:p>
            <a:pPr lvl="0"/>
            <a:r>
              <a:rPr lang="en-US" altLang="en-US"/>
              <a:t>Click to edit Master title style</a:t>
            </a:r>
          </a:p>
        </p:txBody>
      </p:sp>
      <p:sp>
        <p:nvSpPr>
          <p:cNvPr id="1536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16" tIns="45709" rIns="91416" bIns="45709" rtlCol="0" anchor="ctr"/>
          <a:lstStyle>
            <a:lvl1pPr algn="l" defTabSz="914165" eaLnBrk="1" fontAlgn="auto" hangingPunct="1">
              <a:spcBef>
                <a:spcPts val="0"/>
              </a:spcBef>
              <a:spcAft>
                <a:spcPts val="0"/>
              </a:spcAft>
              <a:defRPr sz="1200">
                <a:solidFill>
                  <a:prstClr val="black">
                    <a:tint val="75000"/>
                  </a:prstClr>
                </a:solidFill>
                <a:latin typeface="+mn-lt"/>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16" tIns="45709" rIns="91416" bIns="45709" rtlCol="0" anchor="ctr"/>
          <a:lstStyle>
            <a:lvl1pPr algn="ctr" defTabSz="914165" eaLnBrk="1" fontAlgn="auto" hangingPunct="1">
              <a:spcBef>
                <a:spcPts val="0"/>
              </a:spcBef>
              <a:spcAft>
                <a:spcPts val="0"/>
              </a:spcAft>
              <a:defRPr sz="1200">
                <a:solidFill>
                  <a:prstClr val="black">
                    <a:tint val="75000"/>
                  </a:prst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16" tIns="45709" rIns="91416" bIns="45709" rtlCol="0" anchor="ctr"/>
          <a:lstStyle>
            <a:lvl1pPr algn="r" defTabSz="914165" eaLnBrk="1" fontAlgn="auto" hangingPunct="1">
              <a:spcBef>
                <a:spcPts val="0"/>
              </a:spcBef>
              <a:spcAft>
                <a:spcPts val="0"/>
              </a:spcAft>
              <a:defRPr sz="1200">
                <a:solidFill>
                  <a:prstClr val="black">
                    <a:tint val="75000"/>
                  </a:prstClr>
                </a:solidFill>
                <a:latin typeface="+mn-lt"/>
              </a:defRPr>
            </a:lvl1pPr>
          </a:lstStyle>
          <a:p>
            <a:pPr>
              <a:defRPr/>
            </a:pPr>
            <a:fld id="{D64654FE-32EA-3047-952D-AAE65167514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2356" r:id="rId1"/>
    <p:sldLayoutId id="2147492357" r:id="rId2"/>
    <p:sldLayoutId id="2147492358" r:id="rId3"/>
    <p:sldLayoutId id="2147492359" r:id="rId4"/>
    <p:sldLayoutId id="2147492360" r:id="rId5"/>
    <p:sldLayoutId id="2147492361" r:id="rId6"/>
    <p:sldLayoutId id="2147492362" r:id="rId7"/>
    <p:sldLayoutId id="2147492363" r:id="rId8"/>
    <p:sldLayoutId id="2147492364" r:id="rId9"/>
    <p:sldLayoutId id="2147492365" r:id="rId10"/>
    <p:sldLayoutId id="2147492366"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082" algn="ctr" rtl="0" fontAlgn="base">
        <a:spcBef>
          <a:spcPct val="0"/>
        </a:spcBef>
        <a:spcAft>
          <a:spcPct val="0"/>
        </a:spcAft>
        <a:defRPr sz="4400">
          <a:solidFill>
            <a:schemeClr val="tx1"/>
          </a:solidFill>
          <a:latin typeface="Calibri" pitchFamily="34" charset="0"/>
        </a:defRPr>
      </a:lvl6pPr>
      <a:lvl7pPr marL="914165" algn="ctr" rtl="0" fontAlgn="base">
        <a:spcBef>
          <a:spcPct val="0"/>
        </a:spcBef>
        <a:spcAft>
          <a:spcPct val="0"/>
        </a:spcAft>
        <a:defRPr sz="4400">
          <a:solidFill>
            <a:schemeClr val="tx1"/>
          </a:solidFill>
          <a:latin typeface="Calibri" pitchFamily="34" charset="0"/>
        </a:defRPr>
      </a:lvl7pPr>
      <a:lvl8pPr marL="1371250" algn="ctr" rtl="0" fontAlgn="base">
        <a:spcBef>
          <a:spcPct val="0"/>
        </a:spcBef>
        <a:spcAft>
          <a:spcPct val="0"/>
        </a:spcAft>
        <a:defRPr sz="4400">
          <a:solidFill>
            <a:schemeClr val="tx1"/>
          </a:solidFill>
          <a:latin typeface="Calibri" pitchFamily="34" charset="0"/>
        </a:defRPr>
      </a:lvl8pPr>
      <a:lvl9pPr marL="1828332" algn="ctr" rtl="0" fontAlgn="base">
        <a:spcBef>
          <a:spcPct val="0"/>
        </a:spcBef>
        <a:spcAft>
          <a:spcPct val="0"/>
        </a:spcAft>
        <a:defRPr sz="4400">
          <a:solidFill>
            <a:schemeClr val="tx1"/>
          </a:solidFill>
          <a:latin typeface="Calibri" pitchFamily="34" charset="0"/>
        </a:defRPr>
      </a:lvl9pPr>
    </p:titleStyle>
    <p:bodyStyle>
      <a:lvl1pPr marL="341313" indent="-341313"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1363" indent="-284163"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1413" indent="-227013"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598613" indent="-227013"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5813" indent="-227013"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3959" indent="-228541" algn="l" defTabSz="91416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040" indent="-228541" algn="l" defTabSz="91416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124" indent="-228541" algn="l" defTabSz="91416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05" indent="-228541" algn="l" defTabSz="91416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30188"/>
            <a:ext cx="8382000" cy="665162"/>
          </a:xfrm>
          <a:prstGeom prst="rect">
            <a:avLst/>
          </a:prstGeom>
        </p:spPr>
        <p:txBody>
          <a:bodyPr vert="horz" wrap="square" lIns="0" tIns="0" rIns="0" bIns="0" rtlCol="0" anchor="t">
            <a:spAutoFit/>
          </a:bodyPr>
          <a:lstStyle/>
          <a:p>
            <a:r>
              <a:rPr lang="en-US"/>
              <a:t>Click to edit Master title style</a:t>
            </a:r>
            <a:endParaRPr lang="en-US" dirty="0"/>
          </a:p>
        </p:txBody>
      </p:sp>
      <p:sp>
        <p:nvSpPr>
          <p:cNvPr id="52227" name="Text Placeholder 2"/>
          <p:cNvSpPr>
            <a:spLocks noGrp="1"/>
          </p:cNvSpPr>
          <p:nvPr>
            <p:ph type="body" idx="1"/>
          </p:nvPr>
        </p:nvSpPr>
        <p:spPr bwMode="auto">
          <a:xfrm>
            <a:off x="381000" y="1412875"/>
            <a:ext cx="8382000" cy="213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spAutoFit/>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dk1" tx1="lt1" bg2="dk2" tx2="lt2" accent1="accent1" accent2="accent2" accent3="accent3" accent4="accent4" accent5="accent5" accent6="accent6" hlink="hlink" folHlink="folHlink"/>
  <p:sldLayoutIdLst>
    <p:sldLayoutId id="2147492322" r:id="rId1"/>
    <p:sldLayoutId id="2147492323" r:id="rId2"/>
    <p:sldLayoutId id="2147492324" r:id="rId3"/>
    <p:sldLayoutId id="2147492325" r:id="rId4"/>
    <p:sldLayoutId id="2147492326" r:id="rId5"/>
    <p:sldLayoutId id="2147492327" r:id="rId6"/>
    <p:sldLayoutId id="2147492328" r:id="rId7"/>
    <p:sldLayoutId id="2147492329" r:id="rId8"/>
    <p:sldLayoutId id="2147492330" r:id="rId9"/>
    <p:sldLayoutId id="2147492389" r:id="rId10"/>
    <p:sldLayoutId id="2147492390" r:id="rId11"/>
  </p:sldLayoutIdLst>
  <p:transition>
    <p:dissolve/>
  </p:transition>
  <p:txStyles>
    <p:titleStyle>
      <a:lvl1pPr algn="l" defTabSz="912813" rtl="0" eaLnBrk="0" fontAlgn="base" hangingPunct="0">
        <a:lnSpc>
          <a:spcPct val="90000"/>
        </a:lnSpc>
        <a:spcBef>
          <a:spcPct val="0"/>
        </a:spcBef>
        <a:spcAft>
          <a:spcPct val="0"/>
        </a:spcAft>
        <a:defRPr lang="en-US" sz="4800" kern="12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Arial" charset="0"/>
          <a:cs typeface="Arial" charset="0"/>
        </a:defRPr>
      </a:lvl1pPr>
      <a:lvl2pPr algn="l" defTabSz="912813" rtl="0" eaLnBrk="0" fontAlgn="base" hangingPunct="0">
        <a:lnSpc>
          <a:spcPct val="90000"/>
        </a:lnSpc>
        <a:spcBef>
          <a:spcPct val="0"/>
        </a:spcBef>
        <a:spcAft>
          <a:spcPct val="0"/>
        </a:spcAft>
        <a:defRPr sz="4800">
          <a:solidFill>
            <a:schemeClr val="tx1"/>
          </a:solidFill>
          <a:latin typeface="Calibri" pitchFamily="34" charset="0"/>
          <a:ea typeface="Arial" charset="0"/>
          <a:cs typeface="Arial" charset="0"/>
        </a:defRPr>
      </a:lvl2pPr>
      <a:lvl3pPr algn="l" defTabSz="912813" rtl="0" eaLnBrk="0" fontAlgn="base" hangingPunct="0">
        <a:lnSpc>
          <a:spcPct val="90000"/>
        </a:lnSpc>
        <a:spcBef>
          <a:spcPct val="0"/>
        </a:spcBef>
        <a:spcAft>
          <a:spcPct val="0"/>
        </a:spcAft>
        <a:defRPr sz="4800">
          <a:solidFill>
            <a:schemeClr val="tx1"/>
          </a:solidFill>
          <a:latin typeface="Calibri" pitchFamily="34" charset="0"/>
          <a:ea typeface="Arial" charset="0"/>
          <a:cs typeface="Arial" charset="0"/>
        </a:defRPr>
      </a:lvl3pPr>
      <a:lvl4pPr algn="l" defTabSz="912813" rtl="0" eaLnBrk="0" fontAlgn="base" hangingPunct="0">
        <a:lnSpc>
          <a:spcPct val="90000"/>
        </a:lnSpc>
        <a:spcBef>
          <a:spcPct val="0"/>
        </a:spcBef>
        <a:spcAft>
          <a:spcPct val="0"/>
        </a:spcAft>
        <a:defRPr sz="4800">
          <a:solidFill>
            <a:schemeClr val="tx1"/>
          </a:solidFill>
          <a:latin typeface="Calibri" pitchFamily="34" charset="0"/>
          <a:ea typeface="Arial" charset="0"/>
          <a:cs typeface="Arial" charset="0"/>
        </a:defRPr>
      </a:lvl4pPr>
      <a:lvl5pPr algn="l" defTabSz="912813" rtl="0" eaLnBrk="0" fontAlgn="base" hangingPunct="0">
        <a:lnSpc>
          <a:spcPct val="90000"/>
        </a:lnSpc>
        <a:spcBef>
          <a:spcPct val="0"/>
        </a:spcBef>
        <a:spcAft>
          <a:spcPct val="0"/>
        </a:spcAft>
        <a:defRPr sz="4800">
          <a:solidFill>
            <a:schemeClr val="tx1"/>
          </a:solidFill>
          <a:latin typeface="Calibri" pitchFamily="34" charset="0"/>
          <a:ea typeface="Arial" charset="0"/>
          <a:cs typeface="Arial" charset="0"/>
        </a:defRPr>
      </a:lvl5pPr>
      <a:lvl6pPr marL="457200" algn="l" defTabSz="912813" rtl="0" fontAlgn="base">
        <a:lnSpc>
          <a:spcPct val="90000"/>
        </a:lnSpc>
        <a:spcBef>
          <a:spcPct val="0"/>
        </a:spcBef>
        <a:spcAft>
          <a:spcPct val="0"/>
        </a:spcAft>
        <a:defRPr sz="4800">
          <a:solidFill>
            <a:schemeClr val="tx1"/>
          </a:solidFill>
          <a:latin typeface="Calibri" pitchFamily="34" charset="0"/>
          <a:cs typeface="Arial" charset="0"/>
        </a:defRPr>
      </a:lvl6pPr>
      <a:lvl7pPr marL="914400" algn="l" defTabSz="912813" rtl="0" fontAlgn="base">
        <a:lnSpc>
          <a:spcPct val="90000"/>
        </a:lnSpc>
        <a:spcBef>
          <a:spcPct val="0"/>
        </a:spcBef>
        <a:spcAft>
          <a:spcPct val="0"/>
        </a:spcAft>
        <a:defRPr sz="4800">
          <a:solidFill>
            <a:schemeClr val="tx1"/>
          </a:solidFill>
          <a:latin typeface="Calibri" pitchFamily="34" charset="0"/>
          <a:cs typeface="Arial" charset="0"/>
        </a:defRPr>
      </a:lvl7pPr>
      <a:lvl8pPr marL="1371600" algn="l" defTabSz="912813" rtl="0" fontAlgn="base">
        <a:lnSpc>
          <a:spcPct val="90000"/>
        </a:lnSpc>
        <a:spcBef>
          <a:spcPct val="0"/>
        </a:spcBef>
        <a:spcAft>
          <a:spcPct val="0"/>
        </a:spcAft>
        <a:defRPr sz="4800">
          <a:solidFill>
            <a:schemeClr val="tx1"/>
          </a:solidFill>
          <a:latin typeface="Calibri" pitchFamily="34" charset="0"/>
          <a:cs typeface="Arial" charset="0"/>
        </a:defRPr>
      </a:lvl8pPr>
      <a:lvl9pPr marL="1828800" algn="l" defTabSz="912813" rtl="0" fontAlgn="base">
        <a:lnSpc>
          <a:spcPct val="90000"/>
        </a:lnSpc>
        <a:spcBef>
          <a:spcPct val="0"/>
        </a:spcBef>
        <a:spcAft>
          <a:spcPct val="0"/>
        </a:spcAft>
        <a:defRPr sz="4800">
          <a:solidFill>
            <a:schemeClr val="tx1"/>
          </a:solidFill>
          <a:latin typeface="Calibri" pitchFamily="34" charset="0"/>
          <a:cs typeface="Arial" charset="0"/>
        </a:defRPr>
      </a:lvl9pPr>
    </p:titleStyle>
    <p:bodyStyle>
      <a:lvl1pPr marL="396875" indent="-396875" algn="l" defTabSz="912813" rtl="0" eaLnBrk="0" fontAlgn="base" hangingPunct="0">
        <a:lnSpc>
          <a:spcPct val="90000"/>
        </a:lnSpc>
        <a:spcBef>
          <a:spcPct val="20000"/>
        </a:spcBef>
        <a:spcAft>
          <a:spcPct val="0"/>
        </a:spcAft>
        <a:buBlip>
          <a:blip r:embed="rId13"/>
        </a:buBlip>
        <a:defRPr sz="3200" kern="1200">
          <a:solidFill>
            <a:schemeClr val="tx1"/>
          </a:solidFill>
          <a:latin typeface="+mn-lt"/>
          <a:ea typeface="+mn-ea"/>
          <a:cs typeface="+mn-cs"/>
        </a:defRPr>
      </a:lvl1pPr>
      <a:lvl2pPr marL="914400" indent="-396875" algn="l" defTabSz="912813" rtl="0" eaLnBrk="0" fontAlgn="base" hangingPunct="0">
        <a:lnSpc>
          <a:spcPct val="90000"/>
        </a:lnSpc>
        <a:spcBef>
          <a:spcPct val="20000"/>
        </a:spcBef>
        <a:spcAft>
          <a:spcPct val="0"/>
        </a:spcAft>
        <a:buBlip>
          <a:blip r:embed="rId14"/>
        </a:buBlip>
        <a:defRPr sz="2800" kern="1200">
          <a:solidFill>
            <a:schemeClr val="tx1"/>
          </a:solidFill>
          <a:latin typeface="+mn-lt"/>
          <a:ea typeface="+mn-ea"/>
          <a:cs typeface="+mn-cs"/>
        </a:defRPr>
      </a:lvl2pPr>
      <a:lvl3pPr marL="1258888" indent="-344488" algn="l" defTabSz="912813" rtl="0" eaLnBrk="0" fontAlgn="base" hangingPunct="0">
        <a:lnSpc>
          <a:spcPct val="90000"/>
        </a:lnSpc>
        <a:spcBef>
          <a:spcPct val="20000"/>
        </a:spcBef>
        <a:spcAft>
          <a:spcPct val="0"/>
        </a:spcAft>
        <a:buBlip>
          <a:blip r:embed="rId14"/>
        </a:buBlip>
        <a:defRPr sz="2400" kern="1200">
          <a:solidFill>
            <a:schemeClr val="tx1"/>
          </a:solidFill>
          <a:latin typeface="+mn-lt"/>
          <a:ea typeface="+mn-ea"/>
          <a:cs typeface="+mn-cs"/>
        </a:defRPr>
      </a:lvl3pPr>
      <a:lvl4pPr marL="1604963" indent="-346075" algn="l" defTabSz="912813" rtl="0" eaLnBrk="0" fontAlgn="base" hangingPunct="0">
        <a:lnSpc>
          <a:spcPct val="90000"/>
        </a:lnSpc>
        <a:spcBef>
          <a:spcPct val="20000"/>
        </a:spcBef>
        <a:spcAft>
          <a:spcPct val="0"/>
        </a:spcAft>
        <a:buBlip>
          <a:blip r:embed="rId14"/>
        </a:buBlip>
        <a:defRPr sz="2400" kern="1200">
          <a:solidFill>
            <a:schemeClr val="tx1"/>
          </a:solidFill>
          <a:latin typeface="+mn-lt"/>
          <a:ea typeface="+mn-ea"/>
          <a:cs typeface="+mn-cs"/>
        </a:defRPr>
      </a:lvl4pPr>
      <a:lvl5pPr marL="1941513" indent="-336550" algn="l" defTabSz="912813" rtl="0" eaLnBrk="0" fontAlgn="base" hangingPunct="0">
        <a:lnSpc>
          <a:spcPct val="90000"/>
        </a:lnSpc>
        <a:spcBef>
          <a:spcPct val="20000"/>
        </a:spcBef>
        <a:spcAft>
          <a:spcPct val="0"/>
        </a:spcAft>
        <a:buBlip>
          <a:blip r:embed="rId14"/>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53250" name="Title Placeholder 1"/>
          <p:cNvSpPr>
            <a:spLocks noGrp="1"/>
          </p:cNvSpPr>
          <p:nvPr>
            <p:ph type="title"/>
          </p:nvPr>
        </p:nvSpPr>
        <p:spPr bwMode="auto">
          <a:xfrm>
            <a:off x="1219200" y="457200"/>
            <a:ext cx="67056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p>
            <a:pPr lvl="0"/>
            <a:r>
              <a:rPr lang="en-US" altLang="en-US"/>
              <a:t>Click to edit Master title style</a:t>
            </a:r>
          </a:p>
        </p:txBody>
      </p:sp>
      <p:sp>
        <p:nvSpPr>
          <p:cNvPr id="53251" name="Text Placeholder 2"/>
          <p:cNvSpPr>
            <a:spLocks noGrp="1"/>
          </p:cNvSpPr>
          <p:nvPr>
            <p:ph type="body" idx="1"/>
          </p:nvPr>
        </p:nvSpPr>
        <p:spPr bwMode="auto">
          <a:xfrm>
            <a:off x="1219200" y="1752600"/>
            <a:ext cx="6705600" cy="437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7" tIns="45704" rIns="91407" bIns="4570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 name="Footer Placeholder 4"/>
          <p:cNvSpPr>
            <a:spLocks noGrp="1"/>
          </p:cNvSpPr>
          <p:nvPr>
            <p:ph type="ftr" sz="quarter" idx="3"/>
          </p:nvPr>
        </p:nvSpPr>
        <p:spPr>
          <a:xfrm>
            <a:off x="2590800" y="6542088"/>
            <a:ext cx="2895600" cy="365125"/>
          </a:xfrm>
          <a:prstGeom prst="rect">
            <a:avLst/>
          </a:prstGeom>
        </p:spPr>
        <p:txBody>
          <a:bodyPr lIns="91407" tIns="45704" rIns="91407" bIns="45704"/>
          <a:lstStyle>
            <a:lvl1pPr algn="ctr" defTabSz="914071" eaLnBrk="1" fontAlgn="auto" hangingPunct="1">
              <a:spcBef>
                <a:spcPts val="0"/>
              </a:spcBef>
              <a:spcAft>
                <a:spcPts val="0"/>
              </a:spcAft>
              <a:defRPr sz="1200">
                <a:solidFill>
                  <a:srgbClr val="0D586F">
                    <a:lumMod val="75000"/>
                  </a:srgbClr>
                </a:solidFill>
                <a:latin typeface="+mn-lt"/>
              </a:defRPr>
            </a:lvl1pPr>
          </a:lstStyle>
          <a:p>
            <a:pPr>
              <a:defRPr/>
            </a:pPr>
            <a:endParaRPr lang="en-US"/>
          </a:p>
        </p:txBody>
      </p:sp>
      <p:sp>
        <p:nvSpPr>
          <p:cNvPr id="11" name="Slide Number Placeholder 5"/>
          <p:cNvSpPr>
            <a:spLocks noGrp="1"/>
          </p:cNvSpPr>
          <p:nvPr>
            <p:ph type="sldNum" sz="quarter" idx="4"/>
          </p:nvPr>
        </p:nvSpPr>
        <p:spPr>
          <a:xfrm>
            <a:off x="457200" y="6542088"/>
            <a:ext cx="2133600" cy="365125"/>
          </a:xfrm>
          <a:prstGeom prst="rect">
            <a:avLst/>
          </a:prstGeom>
        </p:spPr>
        <p:txBody>
          <a:bodyPr lIns="91407" tIns="45704" rIns="91407" bIns="45704"/>
          <a:lstStyle>
            <a:lvl1pPr algn="l" defTabSz="914071" eaLnBrk="1" fontAlgn="auto" hangingPunct="1">
              <a:spcBef>
                <a:spcPts val="0"/>
              </a:spcBef>
              <a:spcAft>
                <a:spcPts val="0"/>
              </a:spcAft>
              <a:defRPr sz="1600" b="1">
                <a:solidFill>
                  <a:srgbClr val="0D586F">
                    <a:lumMod val="75000"/>
                  </a:srgbClr>
                </a:solidFill>
                <a:latin typeface="+mn-lt"/>
              </a:defRPr>
            </a:lvl1pPr>
          </a:lstStyle>
          <a:p>
            <a:pPr>
              <a:defRPr/>
            </a:pPr>
            <a:fld id="{82FCA4AA-8C30-8740-BC06-1BC782736603}" type="slidenum">
              <a:rPr lang="en-US"/>
              <a:pPr>
                <a:defRPr/>
              </a:pPr>
              <a:t>‹#›</a:t>
            </a:fld>
            <a:endParaRPr lang="en-US" dirty="0"/>
          </a:p>
        </p:txBody>
      </p:sp>
      <p:pic>
        <p:nvPicPr>
          <p:cNvPr id="53254" name="Picture 6" descr="main_graphic.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76200" y="4360863"/>
            <a:ext cx="7372350" cy="303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2333091"/>
      </p:ext>
    </p:extLst>
  </p:cSld>
  <p:clrMap bg1="lt1" tx1="dk1" bg2="lt2" tx2="dk2" accent1="accent1" accent2="accent2" accent3="accent3" accent4="accent4" accent5="accent5" accent6="accent6" hlink="hlink" folHlink="folHlink"/>
  <p:sldLayoutIdLst>
    <p:sldLayoutId id="2147495223" r:id="rId1"/>
    <p:sldLayoutId id="2147495224" r:id="rId2"/>
    <p:sldLayoutId id="2147495225" r:id="rId3"/>
    <p:sldLayoutId id="2147495226" r:id="rId4"/>
    <p:sldLayoutId id="2147495227" r:id="rId5"/>
    <p:sldLayoutId id="2147495228" r:id="rId6"/>
    <p:sldLayoutId id="2147495229" r:id="rId7"/>
    <p:sldLayoutId id="2147495230" r:id="rId8"/>
    <p:sldLayoutId id="2147495231" r:id="rId9"/>
    <p:sldLayoutId id="2147495232" r:id="rId10"/>
    <p:sldLayoutId id="2147495233" r:id="rId11"/>
    <p:sldLayoutId id="2147495234" r:id="rId12"/>
  </p:sldLayoutIdLst>
  <p:hf sldNum="0" hdr="0" ftr="0" dt="0"/>
  <p:txStyles>
    <p:titleStyle>
      <a:lvl1pPr algn="l" rtl="0" eaLnBrk="0" fontAlgn="base" hangingPunct="0">
        <a:spcBef>
          <a:spcPct val="0"/>
        </a:spcBef>
        <a:spcAft>
          <a:spcPct val="0"/>
        </a:spcAft>
        <a:defRPr sz="3600" b="1" kern="1200">
          <a:solidFill>
            <a:schemeClr val="tx1"/>
          </a:solidFill>
          <a:latin typeface="+mj-lt"/>
          <a:ea typeface="Tahoma" charset="0"/>
          <a:cs typeface="Tahoma" pitchFamily="34" charset="0"/>
        </a:defRPr>
      </a:lvl1pPr>
      <a:lvl2pPr algn="l" rtl="0" eaLnBrk="0" fontAlgn="base" hangingPunct="0">
        <a:spcBef>
          <a:spcPct val="0"/>
        </a:spcBef>
        <a:spcAft>
          <a:spcPct val="0"/>
        </a:spcAft>
        <a:defRPr sz="3600" b="1">
          <a:solidFill>
            <a:schemeClr val="tx1"/>
          </a:solidFill>
          <a:latin typeface="Lucida Sans" charset="0"/>
          <a:ea typeface="Tahoma" charset="0"/>
          <a:cs typeface="Tahoma" pitchFamily="34" charset="0"/>
        </a:defRPr>
      </a:lvl2pPr>
      <a:lvl3pPr algn="l" rtl="0" eaLnBrk="0" fontAlgn="base" hangingPunct="0">
        <a:spcBef>
          <a:spcPct val="0"/>
        </a:spcBef>
        <a:spcAft>
          <a:spcPct val="0"/>
        </a:spcAft>
        <a:defRPr sz="3600" b="1">
          <a:solidFill>
            <a:schemeClr val="tx1"/>
          </a:solidFill>
          <a:latin typeface="Lucida Sans" charset="0"/>
          <a:ea typeface="Tahoma" charset="0"/>
          <a:cs typeface="Tahoma" pitchFamily="34" charset="0"/>
        </a:defRPr>
      </a:lvl3pPr>
      <a:lvl4pPr algn="l" rtl="0" eaLnBrk="0" fontAlgn="base" hangingPunct="0">
        <a:spcBef>
          <a:spcPct val="0"/>
        </a:spcBef>
        <a:spcAft>
          <a:spcPct val="0"/>
        </a:spcAft>
        <a:defRPr sz="3600" b="1">
          <a:solidFill>
            <a:schemeClr val="tx1"/>
          </a:solidFill>
          <a:latin typeface="Lucida Sans" charset="0"/>
          <a:ea typeface="Tahoma" charset="0"/>
          <a:cs typeface="Tahoma" pitchFamily="34" charset="0"/>
        </a:defRPr>
      </a:lvl4pPr>
      <a:lvl5pPr algn="l" rtl="0" eaLnBrk="0" fontAlgn="base" hangingPunct="0">
        <a:spcBef>
          <a:spcPct val="0"/>
        </a:spcBef>
        <a:spcAft>
          <a:spcPct val="0"/>
        </a:spcAft>
        <a:defRPr sz="3600" b="1">
          <a:solidFill>
            <a:schemeClr val="tx1"/>
          </a:solidFill>
          <a:latin typeface="Lucida Sans" charset="0"/>
          <a:ea typeface="Tahoma" charset="0"/>
          <a:cs typeface="Tahoma" pitchFamily="34" charset="0"/>
        </a:defRPr>
      </a:lvl5pPr>
      <a:lvl6pPr marL="457035" algn="l" rtl="0" eaLnBrk="1" fontAlgn="base" hangingPunct="1">
        <a:spcBef>
          <a:spcPct val="0"/>
        </a:spcBef>
        <a:spcAft>
          <a:spcPct val="0"/>
        </a:spcAft>
        <a:defRPr sz="3600" b="1">
          <a:solidFill>
            <a:schemeClr val="tx1"/>
          </a:solidFill>
          <a:latin typeface="Tahoma" pitchFamily="34" charset="0"/>
          <a:cs typeface="Tahoma" pitchFamily="34" charset="0"/>
        </a:defRPr>
      </a:lvl6pPr>
      <a:lvl7pPr marL="914071" algn="l" rtl="0" eaLnBrk="1" fontAlgn="base" hangingPunct="1">
        <a:spcBef>
          <a:spcPct val="0"/>
        </a:spcBef>
        <a:spcAft>
          <a:spcPct val="0"/>
        </a:spcAft>
        <a:defRPr sz="3600" b="1">
          <a:solidFill>
            <a:schemeClr val="tx1"/>
          </a:solidFill>
          <a:latin typeface="Tahoma" pitchFamily="34" charset="0"/>
          <a:cs typeface="Tahoma" pitchFamily="34" charset="0"/>
        </a:defRPr>
      </a:lvl7pPr>
      <a:lvl8pPr marL="1371110" algn="l" rtl="0" eaLnBrk="1" fontAlgn="base" hangingPunct="1">
        <a:spcBef>
          <a:spcPct val="0"/>
        </a:spcBef>
        <a:spcAft>
          <a:spcPct val="0"/>
        </a:spcAft>
        <a:defRPr sz="3600" b="1">
          <a:solidFill>
            <a:schemeClr val="tx1"/>
          </a:solidFill>
          <a:latin typeface="Tahoma" pitchFamily="34" charset="0"/>
          <a:cs typeface="Tahoma" pitchFamily="34" charset="0"/>
        </a:defRPr>
      </a:lvl8pPr>
      <a:lvl9pPr marL="1828146" algn="l" rtl="0" eaLnBrk="1" fontAlgn="base" hangingPunct="1">
        <a:spcBef>
          <a:spcPct val="0"/>
        </a:spcBef>
        <a:spcAft>
          <a:spcPct val="0"/>
        </a:spcAft>
        <a:defRPr sz="3600" b="1">
          <a:solidFill>
            <a:schemeClr val="tx1"/>
          </a:solidFill>
          <a:latin typeface="Tahoma" pitchFamily="34" charset="0"/>
          <a:cs typeface="Tahoma" pitchFamily="34" charset="0"/>
        </a:defRPr>
      </a:lvl9pPr>
    </p:titleStyle>
    <p:bodyStyle>
      <a:lvl1pPr algn="l" rtl="0" eaLnBrk="0" fontAlgn="base" hangingPunct="0">
        <a:spcBef>
          <a:spcPct val="20000"/>
        </a:spcBef>
        <a:spcAft>
          <a:spcPct val="0"/>
        </a:spcAft>
        <a:buClr>
          <a:srgbClr val="25748A"/>
        </a:buClr>
        <a:buSzPct val="70000"/>
        <a:buFont typeface="Arial" charset="0"/>
        <a:defRPr sz="3200" kern="1200">
          <a:solidFill>
            <a:schemeClr val="tx1"/>
          </a:solidFill>
          <a:latin typeface="+mn-lt"/>
          <a:ea typeface="Tahoma" charset="0"/>
          <a:cs typeface="Tahoma" pitchFamily="34" charset="0"/>
        </a:defRPr>
      </a:lvl1pPr>
      <a:lvl2pPr marL="741363" indent="-284163" algn="l" rtl="0" eaLnBrk="0" fontAlgn="base" hangingPunct="0">
        <a:spcBef>
          <a:spcPct val="20000"/>
        </a:spcBef>
        <a:spcAft>
          <a:spcPct val="0"/>
        </a:spcAft>
        <a:buClr>
          <a:srgbClr val="25748A"/>
        </a:buClr>
        <a:buSzPct val="70000"/>
        <a:buFont typeface="Arial" charset="0"/>
        <a:buChar char="•"/>
        <a:defRPr sz="2800" kern="1200">
          <a:solidFill>
            <a:schemeClr val="tx1"/>
          </a:solidFill>
          <a:latin typeface="+mn-lt"/>
          <a:ea typeface="Tahoma" charset="0"/>
          <a:cs typeface="Tahoma" pitchFamily="34" charset="0"/>
        </a:defRPr>
      </a:lvl2pPr>
      <a:lvl3pPr marL="1141413" indent="-227013" algn="l" rtl="0" eaLnBrk="0" fontAlgn="base" hangingPunct="0">
        <a:spcBef>
          <a:spcPct val="20000"/>
        </a:spcBef>
        <a:spcAft>
          <a:spcPct val="0"/>
        </a:spcAft>
        <a:buClr>
          <a:srgbClr val="25748A"/>
        </a:buClr>
        <a:buSzPct val="70000"/>
        <a:buFont typeface="Arial" charset="0"/>
        <a:buChar char="•"/>
        <a:defRPr sz="2400" kern="1200">
          <a:solidFill>
            <a:schemeClr val="tx1"/>
          </a:solidFill>
          <a:latin typeface="+mn-lt"/>
          <a:ea typeface="Tahoma" charset="0"/>
          <a:cs typeface="Tahoma" pitchFamily="34" charset="0"/>
        </a:defRPr>
      </a:lvl3pPr>
      <a:lvl4pPr marL="1598613" indent="-227013" algn="l" rtl="0" eaLnBrk="0" fontAlgn="base" hangingPunct="0">
        <a:spcBef>
          <a:spcPct val="20000"/>
        </a:spcBef>
        <a:spcAft>
          <a:spcPct val="0"/>
        </a:spcAft>
        <a:buClr>
          <a:srgbClr val="25748A"/>
        </a:buClr>
        <a:buSzPct val="70000"/>
        <a:buFont typeface="Arial" charset="0"/>
        <a:buChar char="•"/>
        <a:defRPr sz="2000" kern="1200">
          <a:solidFill>
            <a:schemeClr val="tx1"/>
          </a:solidFill>
          <a:latin typeface="+mn-lt"/>
          <a:ea typeface="Tahoma" charset="0"/>
          <a:cs typeface="Tahoma" pitchFamily="34" charset="0"/>
        </a:defRPr>
      </a:lvl4pPr>
      <a:lvl5pPr marL="2055813" indent="-227013" algn="l" rtl="0" eaLnBrk="0" fontAlgn="base" hangingPunct="0">
        <a:spcBef>
          <a:spcPct val="20000"/>
        </a:spcBef>
        <a:spcAft>
          <a:spcPct val="0"/>
        </a:spcAft>
        <a:buClr>
          <a:srgbClr val="25748A"/>
        </a:buClr>
        <a:buSzPct val="70000"/>
        <a:buFont typeface="Arial" charset="0"/>
        <a:buChar char="•"/>
        <a:defRPr sz="2000" kern="1200">
          <a:solidFill>
            <a:schemeClr val="tx1"/>
          </a:solidFill>
          <a:latin typeface="+mn-lt"/>
          <a:ea typeface="Tahoma" charset="0"/>
          <a:cs typeface="Tahoma" pitchFamily="34" charset="0"/>
        </a:defRPr>
      </a:lvl5pPr>
      <a:lvl6pPr marL="2513701" indent="-228517" algn="l" defTabSz="91407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736" indent="-228517" algn="l" defTabSz="91407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774" indent="-228517" algn="l" defTabSz="91407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807" indent="-228517" algn="l" defTabSz="91407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071" rtl="0" eaLnBrk="1" latinLnBrk="0" hangingPunct="1">
        <a:defRPr sz="1800" kern="1200">
          <a:solidFill>
            <a:schemeClr val="tx1"/>
          </a:solidFill>
          <a:latin typeface="+mn-lt"/>
          <a:ea typeface="+mn-ea"/>
          <a:cs typeface="+mn-cs"/>
        </a:defRPr>
      </a:lvl1pPr>
      <a:lvl2pPr marL="457035" algn="l" defTabSz="914071" rtl="0" eaLnBrk="1" latinLnBrk="0" hangingPunct="1">
        <a:defRPr sz="1800" kern="1200">
          <a:solidFill>
            <a:schemeClr val="tx1"/>
          </a:solidFill>
          <a:latin typeface="+mn-lt"/>
          <a:ea typeface="+mn-ea"/>
          <a:cs typeface="+mn-cs"/>
        </a:defRPr>
      </a:lvl2pPr>
      <a:lvl3pPr marL="914071" algn="l" defTabSz="914071" rtl="0" eaLnBrk="1" latinLnBrk="0" hangingPunct="1">
        <a:defRPr sz="1800" kern="1200">
          <a:solidFill>
            <a:schemeClr val="tx1"/>
          </a:solidFill>
          <a:latin typeface="+mn-lt"/>
          <a:ea typeface="+mn-ea"/>
          <a:cs typeface="+mn-cs"/>
        </a:defRPr>
      </a:lvl3pPr>
      <a:lvl4pPr marL="1371110" algn="l" defTabSz="914071" rtl="0" eaLnBrk="1" latinLnBrk="0" hangingPunct="1">
        <a:defRPr sz="1800" kern="1200">
          <a:solidFill>
            <a:schemeClr val="tx1"/>
          </a:solidFill>
          <a:latin typeface="+mn-lt"/>
          <a:ea typeface="+mn-ea"/>
          <a:cs typeface="+mn-cs"/>
        </a:defRPr>
      </a:lvl4pPr>
      <a:lvl5pPr marL="1828146" algn="l" defTabSz="914071" rtl="0" eaLnBrk="1" latinLnBrk="0" hangingPunct="1">
        <a:defRPr sz="1800" kern="1200">
          <a:solidFill>
            <a:schemeClr val="tx1"/>
          </a:solidFill>
          <a:latin typeface="+mn-lt"/>
          <a:ea typeface="+mn-ea"/>
          <a:cs typeface="+mn-cs"/>
        </a:defRPr>
      </a:lvl5pPr>
      <a:lvl6pPr marL="2285181" algn="l" defTabSz="914071" rtl="0" eaLnBrk="1" latinLnBrk="0" hangingPunct="1">
        <a:defRPr sz="1800" kern="1200">
          <a:solidFill>
            <a:schemeClr val="tx1"/>
          </a:solidFill>
          <a:latin typeface="+mn-lt"/>
          <a:ea typeface="+mn-ea"/>
          <a:cs typeface="+mn-cs"/>
        </a:defRPr>
      </a:lvl6pPr>
      <a:lvl7pPr marL="2742219" algn="l" defTabSz="914071" rtl="0" eaLnBrk="1" latinLnBrk="0" hangingPunct="1">
        <a:defRPr sz="1800" kern="1200">
          <a:solidFill>
            <a:schemeClr val="tx1"/>
          </a:solidFill>
          <a:latin typeface="+mn-lt"/>
          <a:ea typeface="+mn-ea"/>
          <a:cs typeface="+mn-cs"/>
        </a:defRPr>
      </a:lvl7pPr>
      <a:lvl8pPr marL="3199252" algn="l" defTabSz="914071" rtl="0" eaLnBrk="1" latinLnBrk="0" hangingPunct="1">
        <a:defRPr sz="1800" kern="1200">
          <a:solidFill>
            <a:schemeClr val="tx1"/>
          </a:solidFill>
          <a:latin typeface="+mn-lt"/>
          <a:ea typeface="+mn-ea"/>
          <a:cs typeface="+mn-cs"/>
        </a:defRPr>
      </a:lvl8pPr>
      <a:lvl9pPr marL="3656291" algn="l" defTabSz="914071"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09019369-D439-6946-928C-5D183B33BC78}"/>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C3FE8A1-1183-394F-8E86-53308C975365}"/>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D9090961-846F-8B4E-96BD-2EC74A3944B2}"/>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fld id="{8BDA451C-E096-304E-BB02-7751403D2176}" type="datetimeFigureOut">
              <a:rPr lang="en-US" altLang="en-US"/>
              <a:pPr/>
              <a:t>4/18/20</a:t>
            </a:fld>
            <a:endParaRPr lang="en-US" altLang="en-US"/>
          </a:p>
        </p:txBody>
      </p:sp>
      <p:sp>
        <p:nvSpPr>
          <p:cNvPr id="5" name="Footer Placeholder 4">
            <a:extLst>
              <a:ext uri="{FF2B5EF4-FFF2-40B4-BE49-F238E27FC236}">
                <a16:creationId xmlns:a16="http://schemas.microsoft.com/office/drawing/2014/main" id="{3B0B8378-DA89-9046-979A-41D4CEB5E041}"/>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1CAEB5F4-BD33-2F43-B9AE-FD4773072417}"/>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3600B6F5-ACA4-4E45-A12B-AA2469A948FB}" type="slidenum">
              <a:rPr lang="en-US" altLang="en-US"/>
              <a:pPr/>
              <a:t>‹#›</a:t>
            </a:fld>
            <a:endParaRPr lang="en-US" altLang="en-US"/>
          </a:p>
        </p:txBody>
      </p:sp>
    </p:spTree>
    <p:extLst>
      <p:ext uri="{BB962C8B-B14F-4D97-AF65-F5344CB8AC3E}">
        <p14:creationId xmlns:p14="http://schemas.microsoft.com/office/powerpoint/2010/main" val="3533953130"/>
      </p:ext>
    </p:extLst>
  </p:cSld>
  <p:clrMap bg1="lt1" tx1="dk1" bg2="lt2" tx2="dk2" accent1="accent1" accent2="accent2" accent3="accent3" accent4="accent4" accent5="accent5" accent6="accent6" hlink="hlink" folHlink="folHlink"/>
  <p:sldLayoutIdLst>
    <p:sldLayoutId id="2147495513" r:id="rId1"/>
    <p:sldLayoutId id="2147495514" r:id="rId2"/>
    <p:sldLayoutId id="2147495515" r:id="rId3"/>
    <p:sldLayoutId id="2147495516" r:id="rId4"/>
    <p:sldLayoutId id="2147495517" r:id="rId5"/>
    <p:sldLayoutId id="2147495518" r:id="rId6"/>
    <p:sldLayoutId id="2147495519" r:id="rId7"/>
    <p:sldLayoutId id="2147495520" r:id="rId8"/>
    <p:sldLayoutId id="2147495521" r:id="rId9"/>
    <p:sldLayoutId id="2147495522" r:id="rId10"/>
    <p:sldLayoutId id="2147495523"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FFCE033-829B-7D4C-B1E1-BF89AE4F061A}"/>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CF5F50E2-E224-2647-91A5-500479606C14}"/>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535AB187-7D5B-B649-A04B-5F6434ADBA24}"/>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ea typeface="ＭＳ Ｐゴシック" charset="-128"/>
                <a:cs typeface="+mn-cs"/>
              </a:defRPr>
            </a:lvl1pPr>
          </a:lstStyle>
          <a:p>
            <a:pPr>
              <a:defRPr/>
            </a:pPr>
            <a:fld id="{66EDEF36-85F3-FA4A-BFB7-E74F079DD61B}" type="datetimeFigureOut">
              <a:rPr lang="en-US" altLang="en-US"/>
              <a:pPr>
                <a:defRPr/>
              </a:pPr>
              <a:t>4/18/20</a:t>
            </a:fld>
            <a:endParaRPr lang="en-US" altLang="en-US"/>
          </a:p>
        </p:txBody>
      </p:sp>
      <p:sp>
        <p:nvSpPr>
          <p:cNvPr id="5" name="Footer Placeholder 4">
            <a:extLst>
              <a:ext uri="{FF2B5EF4-FFF2-40B4-BE49-F238E27FC236}">
                <a16:creationId xmlns:a16="http://schemas.microsoft.com/office/drawing/2014/main" id="{57E11332-115F-2F4E-9B3A-1BA34C0C1531}"/>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2799C785-DBD5-BE47-8D2E-90AF1E592533}"/>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charset="0"/>
                <a:ea typeface="ＭＳ Ｐゴシック" charset="-128"/>
                <a:cs typeface="+mn-cs"/>
              </a:defRPr>
            </a:lvl1pPr>
          </a:lstStyle>
          <a:p>
            <a:pPr>
              <a:defRPr/>
            </a:pPr>
            <a:fld id="{EDCB1061-81ED-4442-8652-2BD64203FFC2}" type="slidenum">
              <a:rPr lang="en-US" altLang="en-US"/>
              <a:pPr>
                <a:defRPr/>
              </a:pPr>
              <a:t>‹#›</a:t>
            </a:fld>
            <a:endParaRPr lang="en-US" altLang="en-US"/>
          </a:p>
        </p:txBody>
      </p:sp>
    </p:spTree>
    <p:extLst>
      <p:ext uri="{BB962C8B-B14F-4D97-AF65-F5344CB8AC3E}">
        <p14:creationId xmlns:p14="http://schemas.microsoft.com/office/powerpoint/2010/main" val="3860027122"/>
      </p:ext>
    </p:extLst>
  </p:cSld>
  <p:clrMap bg1="lt1" tx1="dk1" bg2="lt2" tx2="dk2" accent1="accent1" accent2="accent2" accent3="accent3" accent4="accent4" accent5="accent5" accent6="accent6" hlink="hlink" folHlink="folHlink"/>
  <p:sldLayoutIdLst>
    <p:sldLayoutId id="2147495567" r:id="rId1"/>
    <p:sldLayoutId id="2147495568" r:id="rId2"/>
    <p:sldLayoutId id="2147495569" r:id="rId3"/>
    <p:sldLayoutId id="2147495570" r:id="rId4"/>
    <p:sldLayoutId id="2147495571" r:id="rId5"/>
    <p:sldLayoutId id="2147495572" r:id="rId6"/>
    <p:sldLayoutId id="2147495573" r:id="rId7"/>
    <p:sldLayoutId id="2147495574" r:id="rId8"/>
    <p:sldLayoutId id="2147495575" r:id="rId9"/>
    <p:sldLayoutId id="2147495576" r:id="rId10"/>
    <p:sldLayoutId id="2147495577"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ＭＳ Ｐゴシック" charset="-128"/>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ＭＳ Ｐゴシック"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ＭＳ Ｐゴシック" charset="-128"/>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ＭＳ Ｐゴシック"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91138" name="Title Placeholder 1"/>
          <p:cNvSpPr>
            <a:spLocks noGrp="1"/>
          </p:cNvSpPr>
          <p:nvPr>
            <p:ph type="title"/>
          </p:nvPr>
        </p:nvSpPr>
        <p:spPr bwMode="auto">
          <a:xfrm>
            <a:off x="1219200" y="457200"/>
            <a:ext cx="67056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p>
            <a:pPr lvl="0"/>
            <a:r>
              <a:rPr lang="en-US" altLang="en-US"/>
              <a:t>Click to edit Master title style</a:t>
            </a:r>
          </a:p>
        </p:txBody>
      </p:sp>
      <p:sp>
        <p:nvSpPr>
          <p:cNvPr id="91139" name="Text Placeholder 2"/>
          <p:cNvSpPr>
            <a:spLocks noGrp="1"/>
          </p:cNvSpPr>
          <p:nvPr>
            <p:ph type="body" idx="1"/>
          </p:nvPr>
        </p:nvSpPr>
        <p:spPr bwMode="auto">
          <a:xfrm>
            <a:off x="1219200" y="1752600"/>
            <a:ext cx="6705600" cy="437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7" tIns="45704" rIns="91407" bIns="4570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 name="Footer Placeholder 4"/>
          <p:cNvSpPr>
            <a:spLocks noGrp="1"/>
          </p:cNvSpPr>
          <p:nvPr>
            <p:ph type="ftr" sz="quarter" idx="3"/>
          </p:nvPr>
        </p:nvSpPr>
        <p:spPr>
          <a:xfrm>
            <a:off x="2590800" y="6542088"/>
            <a:ext cx="2895600" cy="365125"/>
          </a:xfrm>
          <a:prstGeom prst="rect">
            <a:avLst/>
          </a:prstGeom>
        </p:spPr>
        <p:txBody>
          <a:bodyPr lIns="91407" tIns="45704" rIns="91407" bIns="45704"/>
          <a:lstStyle>
            <a:lvl1pPr algn="ctr" defTabSz="914071" eaLnBrk="1" fontAlgn="auto" hangingPunct="1">
              <a:spcBef>
                <a:spcPts val="0"/>
              </a:spcBef>
              <a:spcAft>
                <a:spcPts val="0"/>
              </a:spcAft>
              <a:defRPr sz="1200">
                <a:solidFill>
                  <a:srgbClr val="0D586F">
                    <a:lumMod val="75000"/>
                  </a:srgbClr>
                </a:solidFill>
                <a:latin typeface="+mn-lt"/>
              </a:defRPr>
            </a:lvl1pPr>
          </a:lstStyle>
          <a:p>
            <a:pPr>
              <a:defRPr/>
            </a:pPr>
            <a:endParaRPr lang="en-US"/>
          </a:p>
        </p:txBody>
      </p:sp>
      <p:sp>
        <p:nvSpPr>
          <p:cNvPr id="11" name="Slide Number Placeholder 5"/>
          <p:cNvSpPr>
            <a:spLocks noGrp="1"/>
          </p:cNvSpPr>
          <p:nvPr>
            <p:ph type="sldNum" sz="quarter" idx="4"/>
          </p:nvPr>
        </p:nvSpPr>
        <p:spPr>
          <a:xfrm>
            <a:off x="457200" y="6542088"/>
            <a:ext cx="2133600" cy="365125"/>
          </a:xfrm>
          <a:prstGeom prst="rect">
            <a:avLst/>
          </a:prstGeom>
        </p:spPr>
        <p:txBody>
          <a:bodyPr lIns="91407" tIns="45704" rIns="91407" bIns="45704"/>
          <a:lstStyle>
            <a:lvl1pPr algn="l" defTabSz="914071" eaLnBrk="1" fontAlgn="auto" hangingPunct="1">
              <a:spcBef>
                <a:spcPts val="0"/>
              </a:spcBef>
              <a:spcAft>
                <a:spcPts val="0"/>
              </a:spcAft>
              <a:defRPr sz="1600" b="1">
                <a:solidFill>
                  <a:srgbClr val="0D586F">
                    <a:lumMod val="75000"/>
                  </a:srgbClr>
                </a:solidFill>
                <a:latin typeface="+mn-lt"/>
              </a:defRPr>
            </a:lvl1pPr>
          </a:lstStyle>
          <a:p>
            <a:pPr>
              <a:defRPr/>
            </a:pPr>
            <a:fld id="{A0B3FE2F-8CDD-7D48-804A-ED9A906D1896}" type="slidenum">
              <a:rPr lang="en-US"/>
              <a:pPr>
                <a:defRPr/>
              </a:pPr>
              <a:t>‹#›</a:t>
            </a:fld>
            <a:endParaRPr lang="en-US" dirty="0"/>
          </a:p>
        </p:txBody>
      </p:sp>
      <p:pic>
        <p:nvPicPr>
          <p:cNvPr id="91142" name="Picture 6" descr="main_graphic.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76200" y="4360863"/>
            <a:ext cx="7372350" cy="303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1523403"/>
      </p:ext>
    </p:extLst>
  </p:cSld>
  <p:clrMap bg1="lt1" tx1="dk1" bg2="lt2" tx2="dk2" accent1="accent1" accent2="accent2" accent3="accent3" accent4="accent4" accent5="accent5" accent6="accent6" hlink="hlink" folHlink="folHlink"/>
  <p:sldLayoutIdLst>
    <p:sldLayoutId id="2147495663" r:id="rId1"/>
    <p:sldLayoutId id="2147495664" r:id="rId2"/>
    <p:sldLayoutId id="2147495665" r:id="rId3"/>
    <p:sldLayoutId id="2147495666" r:id="rId4"/>
    <p:sldLayoutId id="2147495667" r:id="rId5"/>
    <p:sldLayoutId id="2147495668" r:id="rId6"/>
    <p:sldLayoutId id="2147495669" r:id="rId7"/>
    <p:sldLayoutId id="2147495670" r:id="rId8"/>
    <p:sldLayoutId id="2147495671" r:id="rId9"/>
    <p:sldLayoutId id="2147495672" r:id="rId10"/>
    <p:sldLayoutId id="2147495673" r:id="rId11"/>
    <p:sldLayoutId id="2147495674" r:id="rId12"/>
  </p:sldLayoutIdLst>
  <p:hf sldNum="0" hdr="0" ftr="0" dt="0"/>
  <p:txStyles>
    <p:titleStyle>
      <a:lvl1pPr algn="l" rtl="0" eaLnBrk="0" fontAlgn="base" hangingPunct="0">
        <a:spcBef>
          <a:spcPct val="0"/>
        </a:spcBef>
        <a:spcAft>
          <a:spcPct val="0"/>
        </a:spcAft>
        <a:defRPr sz="3600" b="1" kern="1200">
          <a:solidFill>
            <a:schemeClr val="tx1"/>
          </a:solidFill>
          <a:latin typeface="+mj-lt"/>
          <a:ea typeface="Tahoma" charset="0"/>
          <a:cs typeface="Tahoma" pitchFamily="34" charset="0"/>
        </a:defRPr>
      </a:lvl1pPr>
      <a:lvl2pPr algn="l" rtl="0" eaLnBrk="0" fontAlgn="base" hangingPunct="0">
        <a:spcBef>
          <a:spcPct val="0"/>
        </a:spcBef>
        <a:spcAft>
          <a:spcPct val="0"/>
        </a:spcAft>
        <a:defRPr sz="3600" b="1">
          <a:solidFill>
            <a:schemeClr val="tx1"/>
          </a:solidFill>
          <a:latin typeface="Lucida Sans" charset="0"/>
          <a:ea typeface="Tahoma" charset="0"/>
          <a:cs typeface="Tahoma" pitchFamily="34" charset="0"/>
        </a:defRPr>
      </a:lvl2pPr>
      <a:lvl3pPr algn="l" rtl="0" eaLnBrk="0" fontAlgn="base" hangingPunct="0">
        <a:spcBef>
          <a:spcPct val="0"/>
        </a:spcBef>
        <a:spcAft>
          <a:spcPct val="0"/>
        </a:spcAft>
        <a:defRPr sz="3600" b="1">
          <a:solidFill>
            <a:schemeClr val="tx1"/>
          </a:solidFill>
          <a:latin typeface="Lucida Sans" charset="0"/>
          <a:ea typeface="Tahoma" charset="0"/>
          <a:cs typeface="Tahoma" pitchFamily="34" charset="0"/>
        </a:defRPr>
      </a:lvl3pPr>
      <a:lvl4pPr algn="l" rtl="0" eaLnBrk="0" fontAlgn="base" hangingPunct="0">
        <a:spcBef>
          <a:spcPct val="0"/>
        </a:spcBef>
        <a:spcAft>
          <a:spcPct val="0"/>
        </a:spcAft>
        <a:defRPr sz="3600" b="1">
          <a:solidFill>
            <a:schemeClr val="tx1"/>
          </a:solidFill>
          <a:latin typeface="Lucida Sans" charset="0"/>
          <a:ea typeface="Tahoma" charset="0"/>
          <a:cs typeface="Tahoma" pitchFamily="34" charset="0"/>
        </a:defRPr>
      </a:lvl4pPr>
      <a:lvl5pPr algn="l" rtl="0" eaLnBrk="0" fontAlgn="base" hangingPunct="0">
        <a:spcBef>
          <a:spcPct val="0"/>
        </a:spcBef>
        <a:spcAft>
          <a:spcPct val="0"/>
        </a:spcAft>
        <a:defRPr sz="3600" b="1">
          <a:solidFill>
            <a:schemeClr val="tx1"/>
          </a:solidFill>
          <a:latin typeface="Lucida Sans" charset="0"/>
          <a:ea typeface="Tahoma" charset="0"/>
          <a:cs typeface="Tahoma" pitchFamily="34" charset="0"/>
        </a:defRPr>
      </a:lvl5pPr>
      <a:lvl6pPr marL="457035" algn="l" rtl="0" eaLnBrk="1" fontAlgn="base" hangingPunct="1">
        <a:spcBef>
          <a:spcPct val="0"/>
        </a:spcBef>
        <a:spcAft>
          <a:spcPct val="0"/>
        </a:spcAft>
        <a:defRPr sz="3600" b="1">
          <a:solidFill>
            <a:schemeClr val="tx1"/>
          </a:solidFill>
          <a:latin typeface="Tahoma" pitchFamily="34" charset="0"/>
          <a:cs typeface="Tahoma" pitchFamily="34" charset="0"/>
        </a:defRPr>
      </a:lvl6pPr>
      <a:lvl7pPr marL="914071" algn="l" rtl="0" eaLnBrk="1" fontAlgn="base" hangingPunct="1">
        <a:spcBef>
          <a:spcPct val="0"/>
        </a:spcBef>
        <a:spcAft>
          <a:spcPct val="0"/>
        </a:spcAft>
        <a:defRPr sz="3600" b="1">
          <a:solidFill>
            <a:schemeClr val="tx1"/>
          </a:solidFill>
          <a:latin typeface="Tahoma" pitchFamily="34" charset="0"/>
          <a:cs typeface="Tahoma" pitchFamily="34" charset="0"/>
        </a:defRPr>
      </a:lvl7pPr>
      <a:lvl8pPr marL="1371110" algn="l" rtl="0" eaLnBrk="1" fontAlgn="base" hangingPunct="1">
        <a:spcBef>
          <a:spcPct val="0"/>
        </a:spcBef>
        <a:spcAft>
          <a:spcPct val="0"/>
        </a:spcAft>
        <a:defRPr sz="3600" b="1">
          <a:solidFill>
            <a:schemeClr val="tx1"/>
          </a:solidFill>
          <a:latin typeface="Tahoma" pitchFamily="34" charset="0"/>
          <a:cs typeface="Tahoma" pitchFamily="34" charset="0"/>
        </a:defRPr>
      </a:lvl8pPr>
      <a:lvl9pPr marL="1828146" algn="l" rtl="0" eaLnBrk="1" fontAlgn="base" hangingPunct="1">
        <a:spcBef>
          <a:spcPct val="0"/>
        </a:spcBef>
        <a:spcAft>
          <a:spcPct val="0"/>
        </a:spcAft>
        <a:defRPr sz="3600" b="1">
          <a:solidFill>
            <a:schemeClr val="tx1"/>
          </a:solidFill>
          <a:latin typeface="Tahoma" pitchFamily="34" charset="0"/>
          <a:cs typeface="Tahoma" pitchFamily="34" charset="0"/>
        </a:defRPr>
      </a:lvl9pPr>
    </p:titleStyle>
    <p:bodyStyle>
      <a:lvl1pPr algn="l" rtl="0" eaLnBrk="0" fontAlgn="base" hangingPunct="0">
        <a:spcBef>
          <a:spcPct val="20000"/>
        </a:spcBef>
        <a:spcAft>
          <a:spcPct val="0"/>
        </a:spcAft>
        <a:buClr>
          <a:srgbClr val="25748A"/>
        </a:buClr>
        <a:buSzPct val="70000"/>
        <a:buFont typeface="Arial" charset="0"/>
        <a:defRPr sz="3200" kern="1200">
          <a:solidFill>
            <a:schemeClr val="tx1"/>
          </a:solidFill>
          <a:latin typeface="+mn-lt"/>
          <a:ea typeface="Tahoma" charset="0"/>
          <a:cs typeface="Tahoma" pitchFamily="34" charset="0"/>
        </a:defRPr>
      </a:lvl1pPr>
      <a:lvl2pPr marL="741363" indent="-284163" algn="l" rtl="0" eaLnBrk="0" fontAlgn="base" hangingPunct="0">
        <a:spcBef>
          <a:spcPct val="20000"/>
        </a:spcBef>
        <a:spcAft>
          <a:spcPct val="0"/>
        </a:spcAft>
        <a:buClr>
          <a:srgbClr val="25748A"/>
        </a:buClr>
        <a:buSzPct val="70000"/>
        <a:buFont typeface="Arial" charset="0"/>
        <a:buChar char="•"/>
        <a:defRPr sz="2800" kern="1200">
          <a:solidFill>
            <a:schemeClr val="tx1"/>
          </a:solidFill>
          <a:latin typeface="+mn-lt"/>
          <a:ea typeface="Tahoma" charset="0"/>
          <a:cs typeface="Tahoma" pitchFamily="34" charset="0"/>
        </a:defRPr>
      </a:lvl2pPr>
      <a:lvl3pPr marL="1141413" indent="-227013" algn="l" rtl="0" eaLnBrk="0" fontAlgn="base" hangingPunct="0">
        <a:spcBef>
          <a:spcPct val="20000"/>
        </a:spcBef>
        <a:spcAft>
          <a:spcPct val="0"/>
        </a:spcAft>
        <a:buClr>
          <a:srgbClr val="25748A"/>
        </a:buClr>
        <a:buSzPct val="70000"/>
        <a:buFont typeface="Arial" charset="0"/>
        <a:buChar char="•"/>
        <a:defRPr sz="2400" kern="1200">
          <a:solidFill>
            <a:schemeClr val="tx1"/>
          </a:solidFill>
          <a:latin typeface="+mn-lt"/>
          <a:ea typeface="Tahoma" charset="0"/>
          <a:cs typeface="Tahoma" pitchFamily="34" charset="0"/>
        </a:defRPr>
      </a:lvl3pPr>
      <a:lvl4pPr marL="1598613" indent="-227013" algn="l" rtl="0" eaLnBrk="0" fontAlgn="base" hangingPunct="0">
        <a:spcBef>
          <a:spcPct val="20000"/>
        </a:spcBef>
        <a:spcAft>
          <a:spcPct val="0"/>
        </a:spcAft>
        <a:buClr>
          <a:srgbClr val="25748A"/>
        </a:buClr>
        <a:buSzPct val="70000"/>
        <a:buFont typeface="Arial" charset="0"/>
        <a:buChar char="•"/>
        <a:defRPr sz="2000" kern="1200">
          <a:solidFill>
            <a:schemeClr val="tx1"/>
          </a:solidFill>
          <a:latin typeface="+mn-lt"/>
          <a:ea typeface="Tahoma" charset="0"/>
          <a:cs typeface="Tahoma" pitchFamily="34" charset="0"/>
        </a:defRPr>
      </a:lvl4pPr>
      <a:lvl5pPr marL="2055813" indent="-227013" algn="l" rtl="0" eaLnBrk="0" fontAlgn="base" hangingPunct="0">
        <a:spcBef>
          <a:spcPct val="20000"/>
        </a:spcBef>
        <a:spcAft>
          <a:spcPct val="0"/>
        </a:spcAft>
        <a:buClr>
          <a:srgbClr val="25748A"/>
        </a:buClr>
        <a:buSzPct val="70000"/>
        <a:buFont typeface="Arial" charset="0"/>
        <a:buChar char="•"/>
        <a:defRPr sz="2000" kern="1200">
          <a:solidFill>
            <a:schemeClr val="tx1"/>
          </a:solidFill>
          <a:latin typeface="+mn-lt"/>
          <a:ea typeface="Tahoma" charset="0"/>
          <a:cs typeface="Tahoma" pitchFamily="34" charset="0"/>
        </a:defRPr>
      </a:lvl5pPr>
      <a:lvl6pPr marL="2513701" indent="-228517" algn="l" defTabSz="91407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736" indent="-228517" algn="l" defTabSz="91407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774" indent="-228517" algn="l" defTabSz="91407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807" indent="-228517" algn="l" defTabSz="91407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071" rtl="0" eaLnBrk="1" latinLnBrk="0" hangingPunct="1">
        <a:defRPr sz="1800" kern="1200">
          <a:solidFill>
            <a:schemeClr val="tx1"/>
          </a:solidFill>
          <a:latin typeface="+mn-lt"/>
          <a:ea typeface="+mn-ea"/>
          <a:cs typeface="+mn-cs"/>
        </a:defRPr>
      </a:lvl1pPr>
      <a:lvl2pPr marL="457035" algn="l" defTabSz="914071" rtl="0" eaLnBrk="1" latinLnBrk="0" hangingPunct="1">
        <a:defRPr sz="1800" kern="1200">
          <a:solidFill>
            <a:schemeClr val="tx1"/>
          </a:solidFill>
          <a:latin typeface="+mn-lt"/>
          <a:ea typeface="+mn-ea"/>
          <a:cs typeface="+mn-cs"/>
        </a:defRPr>
      </a:lvl2pPr>
      <a:lvl3pPr marL="914071" algn="l" defTabSz="914071" rtl="0" eaLnBrk="1" latinLnBrk="0" hangingPunct="1">
        <a:defRPr sz="1800" kern="1200">
          <a:solidFill>
            <a:schemeClr val="tx1"/>
          </a:solidFill>
          <a:latin typeface="+mn-lt"/>
          <a:ea typeface="+mn-ea"/>
          <a:cs typeface="+mn-cs"/>
        </a:defRPr>
      </a:lvl3pPr>
      <a:lvl4pPr marL="1371110" algn="l" defTabSz="914071" rtl="0" eaLnBrk="1" latinLnBrk="0" hangingPunct="1">
        <a:defRPr sz="1800" kern="1200">
          <a:solidFill>
            <a:schemeClr val="tx1"/>
          </a:solidFill>
          <a:latin typeface="+mn-lt"/>
          <a:ea typeface="+mn-ea"/>
          <a:cs typeface="+mn-cs"/>
        </a:defRPr>
      </a:lvl4pPr>
      <a:lvl5pPr marL="1828146" algn="l" defTabSz="914071" rtl="0" eaLnBrk="1" latinLnBrk="0" hangingPunct="1">
        <a:defRPr sz="1800" kern="1200">
          <a:solidFill>
            <a:schemeClr val="tx1"/>
          </a:solidFill>
          <a:latin typeface="+mn-lt"/>
          <a:ea typeface="+mn-ea"/>
          <a:cs typeface="+mn-cs"/>
        </a:defRPr>
      </a:lvl5pPr>
      <a:lvl6pPr marL="2285181" algn="l" defTabSz="914071" rtl="0" eaLnBrk="1" latinLnBrk="0" hangingPunct="1">
        <a:defRPr sz="1800" kern="1200">
          <a:solidFill>
            <a:schemeClr val="tx1"/>
          </a:solidFill>
          <a:latin typeface="+mn-lt"/>
          <a:ea typeface="+mn-ea"/>
          <a:cs typeface="+mn-cs"/>
        </a:defRPr>
      </a:lvl6pPr>
      <a:lvl7pPr marL="2742219" algn="l" defTabSz="914071" rtl="0" eaLnBrk="1" latinLnBrk="0" hangingPunct="1">
        <a:defRPr sz="1800" kern="1200">
          <a:solidFill>
            <a:schemeClr val="tx1"/>
          </a:solidFill>
          <a:latin typeface="+mn-lt"/>
          <a:ea typeface="+mn-ea"/>
          <a:cs typeface="+mn-cs"/>
        </a:defRPr>
      </a:lvl7pPr>
      <a:lvl8pPr marL="3199252" algn="l" defTabSz="914071" rtl="0" eaLnBrk="1" latinLnBrk="0" hangingPunct="1">
        <a:defRPr sz="1800" kern="1200">
          <a:solidFill>
            <a:schemeClr val="tx1"/>
          </a:solidFill>
          <a:latin typeface="+mn-lt"/>
          <a:ea typeface="+mn-ea"/>
          <a:cs typeface="+mn-cs"/>
        </a:defRPr>
      </a:lvl8pPr>
      <a:lvl9pPr marL="3656291" algn="l" defTabSz="914071"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2FA04C93-4ACE-AD4A-89AE-A3A802172EE7}"/>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FB406269-B9EC-C844-99A8-80AD198EF862}"/>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678888D-E214-9D45-9892-862DCB1B6669}"/>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fld id="{077B6F53-F4B6-864A-B30D-79D9E8CB761A}" type="datetimeFigureOut">
              <a:rPr lang="en-US" altLang="en-US"/>
              <a:pPr/>
              <a:t>4/18/20</a:t>
            </a:fld>
            <a:endParaRPr lang="en-US" altLang="en-US"/>
          </a:p>
        </p:txBody>
      </p:sp>
      <p:sp>
        <p:nvSpPr>
          <p:cNvPr id="5" name="Footer Placeholder 4">
            <a:extLst>
              <a:ext uri="{FF2B5EF4-FFF2-40B4-BE49-F238E27FC236}">
                <a16:creationId xmlns:a16="http://schemas.microsoft.com/office/drawing/2014/main" id="{BA348476-E477-DB4A-BEBD-918FA7CB1807}"/>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6E5981D9-DA01-0443-91BF-723E64C81C68}"/>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37ED4663-E3E6-EE4C-81C5-289E7D47A62E}" type="slidenum">
              <a:rPr lang="en-US" altLang="en-US"/>
              <a:pPr/>
              <a:t>‹#›</a:t>
            </a:fld>
            <a:endParaRPr lang="en-US" altLang="en-US"/>
          </a:p>
        </p:txBody>
      </p:sp>
    </p:spTree>
    <p:extLst>
      <p:ext uri="{BB962C8B-B14F-4D97-AF65-F5344CB8AC3E}">
        <p14:creationId xmlns:p14="http://schemas.microsoft.com/office/powerpoint/2010/main" val="983627850"/>
      </p:ext>
    </p:extLst>
  </p:cSld>
  <p:clrMap bg1="lt1" tx1="dk1" bg2="lt2" tx2="dk2" accent1="accent1" accent2="accent2" accent3="accent3" accent4="accent4" accent5="accent5" accent6="accent6" hlink="hlink" folHlink="folHlink"/>
  <p:sldLayoutIdLst>
    <p:sldLayoutId id="2147495976" r:id="rId1"/>
    <p:sldLayoutId id="2147495977" r:id="rId2"/>
    <p:sldLayoutId id="2147495978" r:id="rId3"/>
    <p:sldLayoutId id="2147495979" r:id="rId4"/>
    <p:sldLayoutId id="2147495980" r:id="rId5"/>
    <p:sldLayoutId id="2147495981" r:id="rId6"/>
    <p:sldLayoutId id="2147495982" r:id="rId7"/>
    <p:sldLayoutId id="2147495983" r:id="rId8"/>
    <p:sldLayoutId id="2147495984" r:id="rId9"/>
    <p:sldLayoutId id="2147495985" r:id="rId10"/>
    <p:sldLayoutId id="2147495986"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anose="020B0600070205080204"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panose="020B0600070205080204"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panose="020B0600070205080204"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panose="020B0600070205080204"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panose="020B0600070205080204"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panose="020B0600070205080204" pitchFamily="34" charset="-128"/>
          <a:cs typeface="MS PGothic"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anose="020B0600070205080204" pitchFamily="34" charset="-128"/>
          <a:cs typeface="MS PGothic"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anose="020B0600070205080204" pitchFamily="34" charset="-128"/>
          <a:cs typeface="MS PGothic"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anose="020B0600070205080204" pitchFamily="34" charset="-128"/>
          <a:cs typeface="MS PGothic"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anose="020B0600070205080204"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8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9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92.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81.xml"/></Relationships>
</file>

<file path=ppt/slides/_rels/slide13.xml.rels><?xml version="1.0" encoding="UTF-8" standalone="yes"?>
<Relationships xmlns="http://schemas.openxmlformats.org/package/2006/relationships"><Relationship Id="rId3" Type="http://schemas.openxmlformats.org/officeDocument/2006/relationships/hyperlink" Target="http://www.presentermedia.com/mspp.html" TargetMode="External"/><Relationship Id="rId2" Type="http://schemas.openxmlformats.org/officeDocument/2006/relationships/notesSlide" Target="../notesSlides/notesSlide11.xml"/><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9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9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9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9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9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92.xml"/></Relationships>
</file>

<file path=ppt/slides/_rels/slide2.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xml"/><Relationship Id="rId1" Type="http://schemas.openxmlformats.org/officeDocument/2006/relationships/slideLayout" Target="../slideLayouts/slideLayout53.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8.xml"/><Relationship Id="rId1" Type="http://schemas.openxmlformats.org/officeDocument/2006/relationships/slideLayout" Target="../slideLayouts/slideLayout19.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19.xml"/><Relationship Id="rId1" Type="http://schemas.openxmlformats.org/officeDocument/2006/relationships/slideLayout" Target="../slideLayouts/slideLayout59.xml"/></Relationships>
</file>

<file path=ppt/slides/_rels/slide22.xml.rels><?xml version="1.0" encoding="UTF-8" standalone="yes"?>
<Relationships xmlns="http://schemas.openxmlformats.org/package/2006/relationships"><Relationship Id="rId3" Type="http://schemas.openxmlformats.org/officeDocument/2006/relationships/hyperlink" Target="http://www.presentermedia.com/mspp.html" TargetMode="External"/><Relationship Id="rId2" Type="http://schemas.openxmlformats.org/officeDocument/2006/relationships/notesSlide" Target="../notesSlides/notesSlide20.xml"/><Relationship Id="rId1" Type="http://schemas.openxmlformats.org/officeDocument/2006/relationships/slideLayout" Target="../slideLayouts/slideLayout69.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9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92.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92.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92.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92.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92.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92.xml"/></Relationships>
</file>

<file path=ppt/slides/_rels/slide3.xml.rels><?xml version="1.0" encoding="UTF-8" standalone="yes"?>
<Relationships xmlns="http://schemas.openxmlformats.org/package/2006/relationships"><Relationship Id="rId3" Type="http://schemas.openxmlformats.org/officeDocument/2006/relationships/hyperlink" Target="http://www.presentermedia.com/mspp.html" TargetMode="External"/><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92.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92.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92.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92.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92.xml"/></Relationships>
</file>

<file path=ppt/slides/_rels/slide35.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33.xml"/><Relationship Id="rId1" Type="http://schemas.openxmlformats.org/officeDocument/2006/relationships/slideLayout" Target="../slideLayouts/slideLayout10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0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4.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9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0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4.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0.xml"/><Relationship Id="rId1" Type="http://schemas.openxmlformats.org/officeDocument/2006/relationships/slideLayout" Target="../slideLayouts/slideLayout104.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1.xml"/><Relationship Id="rId1" Type="http://schemas.openxmlformats.org/officeDocument/2006/relationships/slideLayout" Target="../slideLayouts/slideLayout10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04.xml"/></Relationships>
</file>

<file path=ppt/slides/_rels/slide4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81.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9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9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9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9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9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descr="ComeGrowWithUs-Welcome.jpg">
            <a:extLst>
              <a:ext uri="{FF2B5EF4-FFF2-40B4-BE49-F238E27FC236}">
                <a16:creationId xmlns:a16="http://schemas.microsoft.com/office/drawing/2014/main" id="{FC0A9A76-6F85-FA45-8071-CEC1BD83B8E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9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8142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FB019381-1642-8F41-9B1C-56D75B4A9331}"/>
              </a:ext>
            </a:extLst>
          </p:cNvPr>
          <p:cNvSpPr>
            <a:spLocks noGrp="1" noChangeArrowheads="1"/>
          </p:cNvSpPr>
          <p:nvPr>
            <p:ph type="ctrTitle"/>
          </p:nvPr>
        </p:nvSpPr>
        <p:spPr>
          <a:xfrm>
            <a:off x="76200" y="152400"/>
            <a:ext cx="4038600" cy="228600"/>
          </a:xfrm>
        </p:spPr>
        <p:txBody>
          <a:bodyPr anchor="ctr"/>
          <a:lstStyle/>
          <a:p>
            <a:r>
              <a:rPr lang="en-US" altLang="en-US" sz="1800" dirty="0"/>
              <a:t>4-1 Holy, Holy, Holy</a:t>
            </a:r>
            <a:endParaRPr lang="en-US" altLang="en-US" sz="4400" dirty="0"/>
          </a:p>
        </p:txBody>
      </p:sp>
      <p:pic>
        <p:nvPicPr>
          <p:cNvPr id="180230" name="Picture 6">
            <a:extLst>
              <a:ext uri="{FF2B5EF4-FFF2-40B4-BE49-F238E27FC236}">
                <a16:creationId xmlns:a16="http://schemas.microsoft.com/office/drawing/2014/main" id="{313155A0-F3AF-7948-AE31-80DC15512D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extLst>
            <a:ext uri="{909E8E84-426E-40DD-AFC4-6F175D3DCCD1}">
              <a14:hiddenFill xmlns:a14="http://schemas.microsoft.com/office/drawing/2010/main">
                <a:solidFill>
                  <a:srgbClr val="FFFFFF"/>
                </a:solidFill>
              </a14:hiddenFill>
            </a:ext>
          </a:extLst>
        </p:spPr>
      </p:pic>
      <p:sp>
        <p:nvSpPr>
          <p:cNvPr id="180231" name="Text Box 7">
            <a:extLst>
              <a:ext uri="{FF2B5EF4-FFF2-40B4-BE49-F238E27FC236}">
                <a16:creationId xmlns:a16="http://schemas.microsoft.com/office/drawing/2014/main" id="{D42EB365-5999-B447-88FB-6F256A3C2D4F}"/>
              </a:ext>
            </a:extLst>
          </p:cNvPr>
          <p:cNvSpPr txBox="1">
            <a:spLocks noChangeArrowheads="1"/>
          </p:cNvSpPr>
          <p:nvPr/>
        </p:nvSpPr>
        <p:spPr bwMode="auto">
          <a:xfrm>
            <a:off x="76200" y="76200"/>
            <a:ext cx="2368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pitchFamily="2" charset="0"/>
                <a:ea typeface="ＭＳ Ｐゴシック" panose="020B0600070205080204" pitchFamily="34" charset="-128"/>
                <a:cs typeface="+mn-cs"/>
              </a:rPr>
              <a:t>Holy, Holy, Holy</a:t>
            </a:r>
            <a:endParaRPr kumimoji="0" lang="en-US" altLang="en-US" sz="2400" b="0" i="0" u="none" strike="noStrike" kern="1200" cap="none" spc="0" normalizeH="0" baseline="0" noProof="0">
              <a:ln>
                <a:noFill/>
              </a:ln>
              <a:solidFill>
                <a:srgbClr val="000000"/>
              </a:solidFill>
              <a:effectLst/>
              <a:uLnTx/>
              <a:uFillTx/>
              <a:latin typeface="Times" pitchFamily="2" charset="0"/>
              <a:ea typeface="ＭＳ Ｐゴシック" panose="020B0600070205080204" pitchFamily="34" charset="-128"/>
              <a:cs typeface="+mn-cs"/>
            </a:endParaRPr>
          </a:p>
        </p:txBody>
      </p:sp>
      <p:sp>
        <p:nvSpPr>
          <p:cNvPr id="180232" name="Text Box 8">
            <a:extLst>
              <a:ext uri="{FF2B5EF4-FFF2-40B4-BE49-F238E27FC236}">
                <a16:creationId xmlns:a16="http://schemas.microsoft.com/office/drawing/2014/main" id="{FCE66501-375D-D245-BF19-7F0D65ECCCA2}"/>
              </a:ext>
            </a:extLst>
          </p:cNvPr>
          <p:cNvSpPr txBox="1">
            <a:spLocks noChangeArrowheads="1"/>
          </p:cNvSpPr>
          <p:nvPr/>
        </p:nvSpPr>
        <p:spPr bwMode="auto">
          <a:xfrm>
            <a:off x="8578850" y="76200"/>
            <a:ext cx="488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pitchFamily="2" charset="0"/>
                <a:ea typeface="+mn-ea"/>
                <a:cs typeface="+mn-cs"/>
              </a:rPr>
              <a:t>47</a:t>
            </a:r>
            <a:endParaRPr kumimoji="0" lang="en-US" altLang="en-US" sz="2400" b="0" i="0" u="none" strike="noStrike" kern="1200" cap="none" spc="0" normalizeH="0" baseline="0" noProof="0">
              <a:ln>
                <a:noFill/>
              </a:ln>
              <a:solidFill>
                <a:srgbClr val="000000"/>
              </a:solidFill>
              <a:effectLst/>
              <a:uLnTx/>
              <a:uFillTx/>
              <a:latin typeface="Times" pitchFamily="2" charset="0"/>
              <a:ea typeface="+mn-ea"/>
              <a:cs typeface="+mn-cs"/>
            </a:endParaRPr>
          </a:p>
        </p:txBody>
      </p:sp>
    </p:spTree>
    <p:extLst>
      <p:ext uri="{BB962C8B-B14F-4D97-AF65-F5344CB8AC3E}">
        <p14:creationId xmlns:p14="http://schemas.microsoft.com/office/powerpoint/2010/main" val="41854469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7CB0302E-9D57-E149-894C-C5D1BE8F9325}"/>
              </a:ext>
            </a:extLst>
          </p:cNvPr>
          <p:cNvSpPr>
            <a:spLocks noGrp="1" noChangeArrowheads="1"/>
          </p:cNvSpPr>
          <p:nvPr>
            <p:ph type="ctrTitle"/>
          </p:nvPr>
        </p:nvSpPr>
        <p:spPr>
          <a:xfrm>
            <a:off x="76200" y="152400"/>
            <a:ext cx="4038600" cy="228600"/>
          </a:xfrm>
        </p:spPr>
        <p:txBody>
          <a:bodyPr anchor="ctr"/>
          <a:lstStyle/>
          <a:p>
            <a:r>
              <a:rPr lang="en-US" altLang="en-US" sz="1800" dirty="0"/>
              <a:t>4-2 Holy, Holy, Holy</a:t>
            </a:r>
            <a:endParaRPr lang="en-US" altLang="en-US" sz="4400" dirty="0"/>
          </a:p>
        </p:txBody>
      </p:sp>
      <p:pic>
        <p:nvPicPr>
          <p:cNvPr id="181254" name="Picture 6">
            <a:extLst>
              <a:ext uri="{FF2B5EF4-FFF2-40B4-BE49-F238E27FC236}">
                <a16:creationId xmlns:a16="http://schemas.microsoft.com/office/drawing/2014/main" id="{69055638-F3E7-4E44-BA4F-5F0696F806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extLst>
            <a:ext uri="{909E8E84-426E-40DD-AFC4-6F175D3DCCD1}">
              <a14:hiddenFill xmlns:a14="http://schemas.microsoft.com/office/drawing/2010/main">
                <a:solidFill>
                  <a:srgbClr val="FFFFFF"/>
                </a:solidFill>
              </a14:hiddenFill>
            </a:ext>
          </a:extLst>
        </p:spPr>
      </p:pic>
      <p:sp>
        <p:nvSpPr>
          <p:cNvPr id="181255" name="Text Box 7">
            <a:extLst>
              <a:ext uri="{FF2B5EF4-FFF2-40B4-BE49-F238E27FC236}">
                <a16:creationId xmlns:a16="http://schemas.microsoft.com/office/drawing/2014/main" id="{FD257006-106B-0746-8641-3AABDA890996}"/>
              </a:ext>
            </a:extLst>
          </p:cNvPr>
          <p:cNvSpPr txBox="1">
            <a:spLocks noChangeArrowheads="1"/>
          </p:cNvSpPr>
          <p:nvPr/>
        </p:nvSpPr>
        <p:spPr bwMode="auto">
          <a:xfrm>
            <a:off x="76200" y="76200"/>
            <a:ext cx="2368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pitchFamily="2" charset="0"/>
                <a:ea typeface="ＭＳ Ｐゴシック" panose="020B0600070205080204" pitchFamily="34" charset="-128"/>
                <a:cs typeface="+mn-cs"/>
              </a:rPr>
              <a:t>Holy, Holy, Holy</a:t>
            </a:r>
            <a:endParaRPr kumimoji="0" lang="en-US" altLang="en-US" sz="2400" b="0" i="0" u="none" strike="noStrike" kern="1200" cap="none" spc="0" normalizeH="0" baseline="0" noProof="0">
              <a:ln>
                <a:noFill/>
              </a:ln>
              <a:solidFill>
                <a:srgbClr val="000000"/>
              </a:solidFill>
              <a:effectLst/>
              <a:uLnTx/>
              <a:uFillTx/>
              <a:latin typeface="Times" pitchFamily="2" charset="0"/>
              <a:ea typeface="ＭＳ Ｐゴシック" panose="020B0600070205080204" pitchFamily="34" charset="-128"/>
              <a:cs typeface="+mn-cs"/>
            </a:endParaRPr>
          </a:p>
        </p:txBody>
      </p:sp>
      <p:sp>
        <p:nvSpPr>
          <p:cNvPr id="181256" name="Text Box 8">
            <a:extLst>
              <a:ext uri="{FF2B5EF4-FFF2-40B4-BE49-F238E27FC236}">
                <a16:creationId xmlns:a16="http://schemas.microsoft.com/office/drawing/2014/main" id="{C8956C4E-90B8-294D-8AF9-A375C37482FB}"/>
              </a:ext>
            </a:extLst>
          </p:cNvPr>
          <p:cNvSpPr txBox="1">
            <a:spLocks noChangeArrowheads="1"/>
          </p:cNvSpPr>
          <p:nvPr/>
        </p:nvSpPr>
        <p:spPr bwMode="auto">
          <a:xfrm>
            <a:off x="8578850" y="76200"/>
            <a:ext cx="488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pitchFamily="2" charset="0"/>
                <a:ea typeface="+mn-ea"/>
                <a:cs typeface="+mn-cs"/>
              </a:rPr>
              <a:t>47</a:t>
            </a:r>
            <a:endParaRPr kumimoji="0" lang="en-US" altLang="en-US" sz="2400" b="0" i="0" u="none" strike="noStrike" kern="1200" cap="none" spc="0" normalizeH="0" baseline="0" noProof="0">
              <a:ln>
                <a:noFill/>
              </a:ln>
              <a:solidFill>
                <a:srgbClr val="000000"/>
              </a:solidFill>
              <a:effectLst/>
              <a:uLnTx/>
              <a:uFillTx/>
              <a:latin typeface="Times" pitchFamily="2" charset="0"/>
              <a:ea typeface="+mn-ea"/>
              <a:cs typeface="+mn-cs"/>
            </a:endParaRPr>
          </a:p>
        </p:txBody>
      </p:sp>
    </p:spTree>
    <p:extLst>
      <p:ext uri="{BB962C8B-B14F-4D97-AF65-F5344CB8AC3E}">
        <p14:creationId xmlns:p14="http://schemas.microsoft.com/office/powerpoint/2010/main" val="3107799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ComeGrowWithUs-Back3.jpg">
            <a:extLst>
              <a:ext uri="{FF2B5EF4-FFF2-40B4-BE49-F238E27FC236}">
                <a16:creationId xmlns:a16="http://schemas.microsoft.com/office/drawing/2014/main" id="{484B96CA-08D8-9D43-B59F-A087C1B30B5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17"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503A3202-419A-7A47-AC22-4308DD403260}"/>
              </a:ext>
            </a:extLst>
          </p:cNvPr>
          <p:cNvSpPr/>
          <p:nvPr/>
        </p:nvSpPr>
        <p:spPr>
          <a:xfrm>
            <a:off x="228600" y="1066800"/>
            <a:ext cx="8906283" cy="2308324"/>
          </a:xfrm>
          <a:prstGeom prst="rect">
            <a:avLst/>
          </a:prstGeom>
        </p:spPr>
        <p:txBody>
          <a:bodyPr wrap="square">
            <a:spAutoFit/>
          </a:bodyPr>
          <a:lstStyle/>
          <a:p>
            <a:pPr algn="ctr"/>
            <a:r>
              <a:rPr lang="en-US" sz="7200" dirty="0">
                <a:solidFill>
                  <a:srgbClr val="16631B"/>
                </a:solidFill>
                <a:latin typeface="Bernard MT Condensed" panose="02050806060905020404" pitchFamily="18" charset="77"/>
                <a:cs typeface="Gill Sans Nova Light" panose="020F0302020204030204" pitchFamily="34" charset="0"/>
              </a:rPr>
              <a:t>Scripture &amp; Prayer</a:t>
            </a:r>
          </a:p>
          <a:p>
            <a:pPr algn="ctr"/>
            <a:r>
              <a:rPr lang="en-US" sz="7200" dirty="0">
                <a:solidFill>
                  <a:srgbClr val="16631B"/>
                </a:solidFill>
                <a:latin typeface="Bernard MT Condensed" panose="02050806060905020404" pitchFamily="18" charset="77"/>
                <a:cs typeface="Gill Sans Nova Light" panose="020F0302020204030204" pitchFamily="34" charset="0"/>
              </a:rPr>
              <a:t>Galatians 2:20</a:t>
            </a:r>
          </a:p>
        </p:txBody>
      </p:sp>
    </p:spTree>
    <p:extLst>
      <p:ext uri="{BB962C8B-B14F-4D97-AF65-F5344CB8AC3E}">
        <p14:creationId xmlns:p14="http://schemas.microsoft.com/office/powerpoint/2010/main" val="38538855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ctrTitle"/>
          </p:nvPr>
        </p:nvSpPr>
        <p:spPr>
          <a:xfrm>
            <a:off x="0" y="990600"/>
            <a:ext cx="9144000" cy="936625"/>
          </a:xfrm>
        </p:spPr>
        <p:txBody>
          <a:bodyP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eaLnBrk="1" hangingPunct="1">
              <a:defRPr/>
            </a:pPr>
            <a:r>
              <a:rPr lang="en-US" sz="3600"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26000" endPos="21000" dist="5000" dir="5400000" sy="-100000" rotWithShape="0"/>
                </a:effectLst>
              </a:rPr>
              <a:t>Christ Arose </a:t>
            </a:r>
          </a:p>
        </p:txBody>
      </p:sp>
      <p:sp>
        <p:nvSpPr>
          <p:cNvPr id="142338" name="Subtitle 23"/>
          <p:cNvSpPr>
            <a:spLocks noGrp="1"/>
          </p:cNvSpPr>
          <p:nvPr>
            <p:ph type="subTitle" idx="1"/>
          </p:nvPr>
        </p:nvSpPr>
        <p:spPr>
          <a:xfrm>
            <a:off x="1143000" y="1981200"/>
            <a:ext cx="6934200" cy="762000"/>
          </a:xfrm>
        </p:spPr>
        <p:txBody>
          <a:bodyPr/>
          <a:lstStyle/>
          <a:p>
            <a:pPr eaLnBrk="1" hangingPunct="1"/>
            <a:r>
              <a:rPr lang="en-US" altLang="en-US" sz="4400" dirty="0">
                <a:cs typeface="Tahoma" charset="0"/>
              </a:rPr>
              <a:t>Page# 344</a:t>
            </a:r>
          </a:p>
        </p:txBody>
      </p:sp>
      <p:sp>
        <p:nvSpPr>
          <p:cNvPr id="5" name="TextBox 4"/>
          <p:cNvSpPr txBox="1"/>
          <p:nvPr/>
        </p:nvSpPr>
        <p:spPr>
          <a:xfrm>
            <a:off x="3886200" y="6477000"/>
            <a:ext cx="2362200" cy="228600"/>
          </a:xfrm>
          <a:prstGeom prst="rect">
            <a:avLst/>
          </a:prstGeom>
        </p:spPr>
        <p:txBody>
          <a:bodyPr lIns="91407" tIns="45704" rIns="91407" bIns="45704" anchor="ctr">
            <a:normAutofit fontScale="40000" lnSpcReduction="20000"/>
          </a:bodyPr>
          <a:lstStyle/>
          <a:p>
            <a:pPr marL="0" marR="0" lvl="0" indent="0" algn="l" defTabSz="914071"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333333"/>
                </a:solidFill>
                <a:effectLst/>
                <a:uLnTx/>
                <a:uFillTx/>
                <a:latin typeface="Arial" charset="0"/>
                <a:ea typeface="+mn-ea"/>
                <a:cs typeface="+mn-cs"/>
              </a:rPr>
              <a:t>By </a:t>
            </a:r>
            <a:r>
              <a:rPr kumimoji="0" lang="en-US" sz="2400" b="1" i="0" u="none" strike="noStrike" kern="1200" cap="none" spc="0" normalizeH="0" baseline="0" noProof="0" dirty="0">
                <a:ln>
                  <a:noFill/>
                </a:ln>
                <a:solidFill>
                  <a:srgbClr val="333333"/>
                </a:solidFill>
                <a:effectLst/>
                <a:uLnTx/>
                <a:uFillTx/>
                <a:latin typeface="Arial" charset="0"/>
                <a:ea typeface="+mn-ea"/>
                <a:cs typeface="+mn-cs"/>
                <a:hlinkClick r:id="rId3"/>
              </a:rPr>
              <a:t>PresenterMedia.com</a:t>
            </a:r>
            <a:endParaRPr kumimoji="0" lang="en-US" sz="2400" b="0" i="0" u="none" strike="noStrike" kern="1200" cap="none" spc="0" normalizeH="0" baseline="0" noProof="0" dirty="0">
              <a:ln>
                <a:noFill/>
              </a:ln>
              <a:solidFill>
                <a:srgbClr val="333333"/>
              </a:solidFill>
              <a:effectLst/>
              <a:uLnTx/>
              <a:uFillTx/>
              <a:latin typeface="Perpetua" pitchFamily="18" charset="0"/>
              <a:ea typeface="+mn-ea"/>
              <a:cs typeface="+mn-cs"/>
            </a:endParaRPr>
          </a:p>
        </p:txBody>
      </p:sp>
    </p:spTree>
    <p:extLst>
      <p:ext uri="{BB962C8B-B14F-4D97-AF65-F5344CB8AC3E}">
        <p14:creationId xmlns:p14="http://schemas.microsoft.com/office/powerpoint/2010/main" val="2166433505"/>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6C217AC4-51F9-424C-A55B-AE47D4040539}"/>
              </a:ext>
            </a:extLst>
          </p:cNvPr>
          <p:cNvSpPr>
            <a:spLocks noGrp="1" noChangeArrowheads="1"/>
          </p:cNvSpPr>
          <p:nvPr>
            <p:ph type="ctrTitle"/>
          </p:nvPr>
        </p:nvSpPr>
        <p:spPr>
          <a:xfrm>
            <a:off x="76200" y="152400"/>
            <a:ext cx="4038600" cy="228600"/>
          </a:xfrm>
        </p:spPr>
        <p:txBody>
          <a:bodyPr anchor="ctr"/>
          <a:lstStyle/>
          <a:p>
            <a:r>
              <a:rPr lang="en-US" altLang="en-US" sz="1800" dirty="0"/>
              <a:t>1 Low in the Grave He Lay</a:t>
            </a:r>
            <a:endParaRPr lang="en-US" altLang="en-US" sz="4400" dirty="0"/>
          </a:p>
        </p:txBody>
      </p:sp>
      <p:pic>
        <p:nvPicPr>
          <p:cNvPr id="2101" name="Picture 53">
            <a:extLst>
              <a:ext uri="{FF2B5EF4-FFF2-40B4-BE49-F238E27FC236}">
                <a16:creationId xmlns:a16="http://schemas.microsoft.com/office/drawing/2014/main" id="{14C0259A-22A3-804F-AD9B-19DF35FA4C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extLst>
            <a:ext uri="{909E8E84-426E-40DD-AFC4-6F175D3DCCD1}">
              <a14:hiddenFill xmlns:a14="http://schemas.microsoft.com/office/drawing/2010/main">
                <a:solidFill>
                  <a:srgbClr val="FFFFFF"/>
                </a:solidFill>
              </a14:hiddenFill>
            </a:ext>
          </a:extLst>
        </p:spPr>
      </p:pic>
      <p:sp>
        <p:nvSpPr>
          <p:cNvPr id="2102" name="Text Box 54">
            <a:extLst>
              <a:ext uri="{FF2B5EF4-FFF2-40B4-BE49-F238E27FC236}">
                <a16:creationId xmlns:a16="http://schemas.microsoft.com/office/drawing/2014/main" id="{13CAF397-D6E0-7E4A-A393-9CB7D72F36AE}"/>
              </a:ext>
            </a:extLst>
          </p:cNvPr>
          <p:cNvSpPr txBox="1">
            <a:spLocks noChangeArrowheads="1"/>
          </p:cNvSpPr>
          <p:nvPr/>
        </p:nvSpPr>
        <p:spPr bwMode="auto">
          <a:xfrm>
            <a:off x="76200" y="76200"/>
            <a:ext cx="34940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pitchFamily="2" charset="0"/>
                <a:ea typeface="ＭＳ Ｐゴシック" panose="020B0600070205080204" pitchFamily="34" charset="-128"/>
                <a:cs typeface="+mn-cs"/>
              </a:rPr>
              <a:t>Low in the Grave He Lay</a:t>
            </a:r>
            <a:endParaRPr kumimoji="0" lang="en-US" altLang="en-US" sz="2400" b="0" i="0" u="none" strike="noStrike" kern="1200" cap="none" spc="0" normalizeH="0" baseline="0" noProof="0">
              <a:ln>
                <a:noFill/>
              </a:ln>
              <a:solidFill>
                <a:srgbClr val="000000"/>
              </a:solidFill>
              <a:effectLst/>
              <a:uLnTx/>
              <a:uFillTx/>
              <a:latin typeface="Times" pitchFamily="2" charset="0"/>
              <a:ea typeface="ＭＳ Ｐゴシック" panose="020B0600070205080204" pitchFamily="34" charset="-128"/>
              <a:cs typeface="+mn-cs"/>
            </a:endParaRPr>
          </a:p>
        </p:txBody>
      </p:sp>
      <p:sp>
        <p:nvSpPr>
          <p:cNvPr id="2103" name="Text Box 55">
            <a:extLst>
              <a:ext uri="{FF2B5EF4-FFF2-40B4-BE49-F238E27FC236}">
                <a16:creationId xmlns:a16="http://schemas.microsoft.com/office/drawing/2014/main" id="{BAC33CA8-9F16-6246-92C6-FF24B5BDA4E5}"/>
              </a:ext>
            </a:extLst>
          </p:cNvPr>
          <p:cNvSpPr txBox="1">
            <a:spLocks noChangeArrowheads="1"/>
          </p:cNvSpPr>
          <p:nvPr/>
        </p:nvSpPr>
        <p:spPr bwMode="auto">
          <a:xfrm>
            <a:off x="8426450" y="76200"/>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pitchFamily="2" charset="0"/>
                <a:ea typeface="+mn-ea"/>
                <a:cs typeface="+mn-cs"/>
              </a:rPr>
              <a:t>344</a:t>
            </a:r>
            <a:endParaRPr kumimoji="0" lang="en-US" altLang="en-US" sz="2400" b="0" i="0" u="none" strike="noStrike" kern="1200" cap="none" spc="0" normalizeH="0" baseline="0" noProof="0">
              <a:ln>
                <a:noFill/>
              </a:ln>
              <a:solidFill>
                <a:srgbClr val="000000"/>
              </a:solidFill>
              <a:effectLst/>
              <a:uLnTx/>
              <a:uFillTx/>
              <a:latin typeface="Times" pitchFamily="2" charset="0"/>
              <a:ea typeface="+mn-ea"/>
              <a:cs typeface="+mn-cs"/>
            </a:endParaRPr>
          </a:p>
        </p:txBody>
      </p:sp>
    </p:spTree>
    <p:extLst>
      <p:ext uri="{BB962C8B-B14F-4D97-AF65-F5344CB8AC3E}">
        <p14:creationId xmlns:p14="http://schemas.microsoft.com/office/powerpoint/2010/main" val="1574591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3032D61B-8D82-C34D-9C34-9EBDC36E9F7A}"/>
              </a:ext>
            </a:extLst>
          </p:cNvPr>
          <p:cNvSpPr>
            <a:spLocks noGrp="1" noChangeArrowheads="1"/>
          </p:cNvSpPr>
          <p:nvPr>
            <p:ph type="ctrTitle"/>
          </p:nvPr>
        </p:nvSpPr>
        <p:spPr>
          <a:xfrm>
            <a:off x="76200" y="152400"/>
            <a:ext cx="4038600" cy="228600"/>
          </a:xfrm>
        </p:spPr>
        <p:txBody>
          <a:bodyPr anchor="ctr"/>
          <a:lstStyle/>
          <a:p>
            <a:r>
              <a:rPr lang="en-US" altLang="en-US" sz="1800" dirty="0"/>
              <a:t>2 Low in the Grave He Lay</a:t>
            </a:r>
            <a:endParaRPr lang="en-US" altLang="en-US" sz="4400" dirty="0"/>
          </a:p>
        </p:txBody>
      </p:sp>
      <p:pic>
        <p:nvPicPr>
          <p:cNvPr id="176134" name="Picture 6">
            <a:extLst>
              <a:ext uri="{FF2B5EF4-FFF2-40B4-BE49-F238E27FC236}">
                <a16:creationId xmlns:a16="http://schemas.microsoft.com/office/drawing/2014/main" id="{94F53F29-4D70-0B4D-AF42-F319EB3357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extLst>
            <a:ext uri="{909E8E84-426E-40DD-AFC4-6F175D3DCCD1}">
              <a14:hiddenFill xmlns:a14="http://schemas.microsoft.com/office/drawing/2010/main">
                <a:solidFill>
                  <a:srgbClr val="FFFFFF"/>
                </a:solidFill>
              </a14:hiddenFill>
            </a:ext>
          </a:extLst>
        </p:spPr>
      </p:pic>
      <p:sp>
        <p:nvSpPr>
          <p:cNvPr id="176135" name="Text Box 7">
            <a:extLst>
              <a:ext uri="{FF2B5EF4-FFF2-40B4-BE49-F238E27FC236}">
                <a16:creationId xmlns:a16="http://schemas.microsoft.com/office/drawing/2014/main" id="{01EC8E04-C5B9-1042-B21F-6656260B9F65}"/>
              </a:ext>
            </a:extLst>
          </p:cNvPr>
          <p:cNvSpPr txBox="1">
            <a:spLocks noChangeArrowheads="1"/>
          </p:cNvSpPr>
          <p:nvPr/>
        </p:nvSpPr>
        <p:spPr bwMode="auto">
          <a:xfrm>
            <a:off x="76200" y="76200"/>
            <a:ext cx="34940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pitchFamily="2" charset="0"/>
                <a:ea typeface="ＭＳ Ｐゴシック" panose="020B0600070205080204" pitchFamily="34" charset="-128"/>
                <a:cs typeface="+mn-cs"/>
              </a:rPr>
              <a:t>Low in the Grave He Lay</a:t>
            </a:r>
            <a:endParaRPr kumimoji="0" lang="en-US" altLang="en-US" sz="2400" b="0" i="0" u="none" strike="noStrike" kern="1200" cap="none" spc="0" normalizeH="0" baseline="0" noProof="0">
              <a:ln>
                <a:noFill/>
              </a:ln>
              <a:solidFill>
                <a:srgbClr val="000000"/>
              </a:solidFill>
              <a:effectLst/>
              <a:uLnTx/>
              <a:uFillTx/>
              <a:latin typeface="Times" pitchFamily="2" charset="0"/>
              <a:ea typeface="ＭＳ Ｐゴシック" panose="020B0600070205080204" pitchFamily="34" charset="-128"/>
              <a:cs typeface="+mn-cs"/>
            </a:endParaRPr>
          </a:p>
        </p:txBody>
      </p:sp>
      <p:sp>
        <p:nvSpPr>
          <p:cNvPr id="176136" name="Text Box 8">
            <a:extLst>
              <a:ext uri="{FF2B5EF4-FFF2-40B4-BE49-F238E27FC236}">
                <a16:creationId xmlns:a16="http://schemas.microsoft.com/office/drawing/2014/main" id="{9C906F49-04DE-A548-9EA3-3C85A18F6557}"/>
              </a:ext>
            </a:extLst>
          </p:cNvPr>
          <p:cNvSpPr txBox="1">
            <a:spLocks noChangeArrowheads="1"/>
          </p:cNvSpPr>
          <p:nvPr/>
        </p:nvSpPr>
        <p:spPr bwMode="auto">
          <a:xfrm>
            <a:off x="8426450" y="76200"/>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pitchFamily="2" charset="0"/>
                <a:ea typeface="+mn-ea"/>
                <a:cs typeface="+mn-cs"/>
              </a:rPr>
              <a:t>344</a:t>
            </a:r>
            <a:endParaRPr kumimoji="0" lang="en-US" altLang="en-US" sz="2400" b="0" i="0" u="none" strike="noStrike" kern="1200" cap="none" spc="0" normalizeH="0" baseline="0" noProof="0">
              <a:ln>
                <a:noFill/>
              </a:ln>
              <a:solidFill>
                <a:srgbClr val="000000"/>
              </a:solidFill>
              <a:effectLst/>
              <a:uLnTx/>
              <a:uFillTx/>
              <a:latin typeface="Times" pitchFamily="2" charset="0"/>
              <a:ea typeface="+mn-ea"/>
              <a:cs typeface="+mn-cs"/>
            </a:endParaRPr>
          </a:p>
        </p:txBody>
      </p:sp>
    </p:spTree>
    <p:extLst>
      <p:ext uri="{BB962C8B-B14F-4D97-AF65-F5344CB8AC3E}">
        <p14:creationId xmlns:p14="http://schemas.microsoft.com/office/powerpoint/2010/main" val="33126617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E5661E58-B7C0-F54B-A0BD-C680CF4631A9}"/>
              </a:ext>
            </a:extLst>
          </p:cNvPr>
          <p:cNvSpPr>
            <a:spLocks noGrp="1" noChangeArrowheads="1"/>
          </p:cNvSpPr>
          <p:nvPr>
            <p:ph type="ctrTitle"/>
          </p:nvPr>
        </p:nvSpPr>
        <p:spPr>
          <a:xfrm>
            <a:off x="76200" y="152400"/>
            <a:ext cx="4038600" cy="228600"/>
          </a:xfrm>
        </p:spPr>
        <p:txBody>
          <a:bodyPr anchor="ctr"/>
          <a:lstStyle/>
          <a:p>
            <a:r>
              <a:rPr lang="en-US" altLang="en-US" sz="1800"/>
              <a:t>3 Low in the Grave He Lay</a:t>
            </a:r>
            <a:endParaRPr lang="en-US" altLang="en-US" sz="4400"/>
          </a:p>
        </p:txBody>
      </p:sp>
      <p:pic>
        <p:nvPicPr>
          <p:cNvPr id="177158" name="Picture 6">
            <a:extLst>
              <a:ext uri="{FF2B5EF4-FFF2-40B4-BE49-F238E27FC236}">
                <a16:creationId xmlns:a16="http://schemas.microsoft.com/office/drawing/2014/main" id="{A56B8FD6-4F8A-4E46-9E0E-708B1A5506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extLst>
            <a:ext uri="{909E8E84-426E-40DD-AFC4-6F175D3DCCD1}">
              <a14:hiddenFill xmlns:a14="http://schemas.microsoft.com/office/drawing/2010/main">
                <a:solidFill>
                  <a:srgbClr val="FFFFFF"/>
                </a:solidFill>
              </a14:hiddenFill>
            </a:ext>
          </a:extLst>
        </p:spPr>
      </p:pic>
      <p:sp>
        <p:nvSpPr>
          <p:cNvPr id="177159" name="Text Box 7">
            <a:extLst>
              <a:ext uri="{FF2B5EF4-FFF2-40B4-BE49-F238E27FC236}">
                <a16:creationId xmlns:a16="http://schemas.microsoft.com/office/drawing/2014/main" id="{0553C185-55F6-B94A-9487-83FEFB94FB96}"/>
              </a:ext>
            </a:extLst>
          </p:cNvPr>
          <p:cNvSpPr txBox="1">
            <a:spLocks noChangeArrowheads="1"/>
          </p:cNvSpPr>
          <p:nvPr/>
        </p:nvSpPr>
        <p:spPr bwMode="auto">
          <a:xfrm>
            <a:off x="76200" y="76200"/>
            <a:ext cx="34940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pitchFamily="2" charset="0"/>
                <a:ea typeface="ＭＳ Ｐゴシック" panose="020B0600070205080204" pitchFamily="34" charset="-128"/>
                <a:cs typeface="+mn-cs"/>
              </a:rPr>
              <a:t>Low in the Grave He Lay</a:t>
            </a:r>
            <a:endParaRPr kumimoji="0" lang="en-US" altLang="en-US" sz="2400" b="0" i="0" u="none" strike="noStrike" kern="1200" cap="none" spc="0" normalizeH="0" baseline="0" noProof="0">
              <a:ln>
                <a:noFill/>
              </a:ln>
              <a:solidFill>
                <a:srgbClr val="000000"/>
              </a:solidFill>
              <a:effectLst/>
              <a:uLnTx/>
              <a:uFillTx/>
              <a:latin typeface="Times" pitchFamily="2" charset="0"/>
              <a:ea typeface="ＭＳ Ｐゴシック" panose="020B0600070205080204" pitchFamily="34" charset="-128"/>
              <a:cs typeface="+mn-cs"/>
            </a:endParaRPr>
          </a:p>
        </p:txBody>
      </p:sp>
      <p:sp>
        <p:nvSpPr>
          <p:cNvPr id="177160" name="Text Box 8">
            <a:extLst>
              <a:ext uri="{FF2B5EF4-FFF2-40B4-BE49-F238E27FC236}">
                <a16:creationId xmlns:a16="http://schemas.microsoft.com/office/drawing/2014/main" id="{711552D7-01AF-3A45-98C5-93E0583261D8}"/>
              </a:ext>
            </a:extLst>
          </p:cNvPr>
          <p:cNvSpPr txBox="1">
            <a:spLocks noChangeArrowheads="1"/>
          </p:cNvSpPr>
          <p:nvPr/>
        </p:nvSpPr>
        <p:spPr bwMode="auto">
          <a:xfrm>
            <a:off x="8426450" y="76200"/>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pitchFamily="2" charset="0"/>
                <a:ea typeface="+mn-ea"/>
                <a:cs typeface="+mn-cs"/>
              </a:rPr>
              <a:t>344</a:t>
            </a:r>
            <a:endParaRPr kumimoji="0" lang="en-US" altLang="en-US" sz="2400" b="0" i="0" u="none" strike="noStrike" kern="1200" cap="none" spc="0" normalizeH="0" baseline="0" noProof="0">
              <a:ln>
                <a:noFill/>
              </a:ln>
              <a:solidFill>
                <a:srgbClr val="000000"/>
              </a:solidFill>
              <a:effectLst/>
              <a:uLnTx/>
              <a:uFillTx/>
              <a:latin typeface="Times" pitchFamily="2" charset="0"/>
              <a:ea typeface="+mn-ea"/>
              <a:cs typeface="+mn-cs"/>
            </a:endParaRPr>
          </a:p>
        </p:txBody>
      </p:sp>
    </p:spTree>
    <p:extLst>
      <p:ext uri="{BB962C8B-B14F-4D97-AF65-F5344CB8AC3E}">
        <p14:creationId xmlns:p14="http://schemas.microsoft.com/office/powerpoint/2010/main" val="38063651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5107473A-EE82-FF4B-A878-2F98AF05AC38}"/>
              </a:ext>
            </a:extLst>
          </p:cNvPr>
          <p:cNvSpPr>
            <a:spLocks noGrp="1" noChangeArrowheads="1"/>
          </p:cNvSpPr>
          <p:nvPr>
            <p:ph type="ctrTitle"/>
          </p:nvPr>
        </p:nvSpPr>
        <p:spPr>
          <a:xfrm>
            <a:off x="76200" y="152400"/>
            <a:ext cx="4038600" cy="228600"/>
          </a:xfrm>
        </p:spPr>
        <p:txBody>
          <a:bodyPr anchor="ctr"/>
          <a:lstStyle/>
          <a:p>
            <a:r>
              <a:rPr lang="en-US" altLang="en-US" sz="1800"/>
              <a:t>C-1 Low in the Grave He Lay</a:t>
            </a:r>
            <a:endParaRPr lang="en-US" altLang="en-US" sz="4400"/>
          </a:p>
        </p:txBody>
      </p:sp>
      <p:pic>
        <p:nvPicPr>
          <p:cNvPr id="178182" name="Picture 6">
            <a:extLst>
              <a:ext uri="{FF2B5EF4-FFF2-40B4-BE49-F238E27FC236}">
                <a16:creationId xmlns:a16="http://schemas.microsoft.com/office/drawing/2014/main" id="{6FD534DB-4058-B142-981C-28771AE08A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extLst>
            <a:ext uri="{909E8E84-426E-40DD-AFC4-6F175D3DCCD1}">
              <a14:hiddenFill xmlns:a14="http://schemas.microsoft.com/office/drawing/2010/main">
                <a:solidFill>
                  <a:srgbClr val="FFFFFF"/>
                </a:solidFill>
              </a14:hiddenFill>
            </a:ext>
          </a:extLst>
        </p:spPr>
      </p:pic>
      <p:sp>
        <p:nvSpPr>
          <p:cNvPr id="178183" name="Text Box 7">
            <a:extLst>
              <a:ext uri="{FF2B5EF4-FFF2-40B4-BE49-F238E27FC236}">
                <a16:creationId xmlns:a16="http://schemas.microsoft.com/office/drawing/2014/main" id="{BEE41424-2ADC-0446-B670-784C97F9E8D6}"/>
              </a:ext>
            </a:extLst>
          </p:cNvPr>
          <p:cNvSpPr txBox="1">
            <a:spLocks noChangeArrowheads="1"/>
          </p:cNvSpPr>
          <p:nvPr/>
        </p:nvSpPr>
        <p:spPr bwMode="auto">
          <a:xfrm>
            <a:off x="76200" y="76200"/>
            <a:ext cx="34940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pitchFamily="2" charset="0"/>
                <a:ea typeface="ＭＳ Ｐゴシック" panose="020B0600070205080204" pitchFamily="34" charset="-128"/>
                <a:cs typeface="+mn-cs"/>
              </a:rPr>
              <a:t>Low in the Grave He Lay</a:t>
            </a:r>
            <a:endParaRPr kumimoji="0" lang="en-US" altLang="en-US" sz="2400" b="0" i="0" u="none" strike="noStrike" kern="1200" cap="none" spc="0" normalizeH="0" baseline="0" noProof="0">
              <a:ln>
                <a:noFill/>
              </a:ln>
              <a:solidFill>
                <a:srgbClr val="000000"/>
              </a:solidFill>
              <a:effectLst/>
              <a:uLnTx/>
              <a:uFillTx/>
              <a:latin typeface="Times" pitchFamily="2" charset="0"/>
              <a:ea typeface="ＭＳ Ｐゴシック" panose="020B0600070205080204" pitchFamily="34" charset="-128"/>
              <a:cs typeface="+mn-cs"/>
            </a:endParaRPr>
          </a:p>
        </p:txBody>
      </p:sp>
      <p:sp>
        <p:nvSpPr>
          <p:cNvPr id="178184" name="Text Box 8">
            <a:extLst>
              <a:ext uri="{FF2B5EF4-FFF2-40B4-BE49-F238E27FC236}">
                <a16:creationId xmlns:a16="http://schemas.microsoft.com/office/drawing/2014/main" id="{B1DF87F9-39E2-F945-A2ED-1C3FDA208FBD}"/>
              </a:ext>
            </a:extLst>
          </p:cNvPr>
          <p:cNvSpPr txBox="1">
            <a:spLocks noChangeArrowheads="1"/>
          </p:cNvSpPr>
          <p:nvPr/>
        </p:nvSpPr>
        <p:spPr bwMode="auto">
          <a:xfrm>
            <a:off x="8426450" y="76200"/>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pitchFamily="2" charset="0"/>
                <a:ea typeface="+mn-ea"/>
                <a:cs typeface="+mn-cs"/>
              </a:rPr>
              <a:t>344</a:t>
            </a:r>
            <a:endParaRPr kumimoji="0" lang="en-US" altLang="en-US" sz="2400" b="0" i="0" u="none" strike="noStrike" kern="1200" cap="none" spc="0" normalizeH="0" baseline="0" noProof="0">
              <a:ln>
                <a:noFill/>
              </a:ln>
              <a:solidFill>
                <a:srgbClr val="000000"/>
              </a:solidFill>
              <a:effectLst/>
              <a:uLnTx/>
              <a:uFillTx/>
              <a:latin typeface="Times" pitchFamily="2" charset="0"/>
              <a:ea typeface="+mn-ea"/>
              <a:cs typeface="+mn-cs"/>
            </a:endParaRPr>
          </a:p>
        </p:txBody>
      </p:sp>
    </p:spTree>
    <p:extLst>
      <p:ext uri="{BB962C8B-B14F-4D97-AF65-F5344CB8AC3E}">
        <p14:creationId xmlns:p14="http://schemas.microsoft.com/office/powerpoint/2010/main" val="39681581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C217CCFA-BBEA-8241-9507-181533074239}"/>
              </a:ext>
            </a:extLst>
          </p:cNvPr>
          <p:cNvSpPr>
            <a:spLocks noGrp="1" noChangeArrowheads="1"/>
          </p:cNvSpPr>
          <p:nvPr>
            <p:ph type="ctrTitle"/>
          </p:nvPr>
        </p:nvSpPr>
        <p:spPr>
          <a:xfrm>
            <a:off x="76200" y="152400"/>
            <a:ext cx="4038600" cy="228600"/>
          </a:xfrm>
        </p:spPr>
        <p:txBody>
          <a:bodyPr anchor="ctr"/>
          <a:lstStyle/>
          <a:p>
            <a:r>
              <a:rPr lang="en-US" altLang="en-US" sz="1800"/>
              <a:t>C-2 Low in the Grave He Lay</a:t>
            </a:r>
            <a:endParaRPr lang="en-US" altLang="en-US" sz="4400"/>
          </a:p>
        </p:txBody>
      </p:sp>
      <p:pic>
        <p:nvPicPr>
          <p:cNvPr id="179206" name="Picture 6">
            <a:extLst>
              <a:ext uri="{FF2B5EF4-FFF2-40B4-BE49-F238E27FC236}">
                <a16:creationId xmlns:a16="http://schemas.microsoft.com/office/drawing/2014/main" id="{A958268E-4928-6B42-A80A-170A165869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extLst>
            <a:ext uri="{909E8E84-426E-40DD-AFC4-6F175D3DCCD1}">
              <a14:hiddenFill xmlns:a14="http://schemas.microsoft.com/office/drawing/2010/main">
                <a:solidFill>
                  <a:srgbClr val="FFFFFF"/>
                </a:solidFill>
              </a14:hiddenFill>
            </a:ext>
          </a:extLst>
        </p:spPr>
      </p:pic>
      <p:sp>
        <p:nvSpPr>
          <p:cNvPr id="179207" name="Text Box 7">
            <a:extLst>
              <a:ext uri="{FF2B5EF4-FFF2-40B4-BE49-F238E27FC236}">
                <a16:creationId xmlns:a16="http://schemas.microsoft.com/office/drawing/2014/main" id="{6F937B3E-A032-1945-8AB6-52E712072170}"/>
              </a:ext>
            </a:extLst>
          </p:cNvPr>
          <p:cNvSpPr txBox="1">
            <a:spLocks noChangeArrowheads="1"/>
          </p:cNvSpPr>
          <p:nvPr/>
        </p:nvSpPr>
        <p:spPr bwMode="auto">
          <a:xfrm>
            <a:off x="76200" y="76200"/>
            <a:ext cx="34940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pitchFamily="2" charset="0"/>
                <a:ea typeface="ＭＳ Ｐゴシック" panose="020B0600070205080204" pitchFamily="34" charset="-128"/>
                <a:cs typeface="+mn-cs"/>
              </a:rPr>
              <a:t>Low in the Grave He Lay</a:t>
            </a:r>
            <a:endParaRPr kumimoji="0" lang="en-US" altLang="en-US" sz="2400" b="0" i="0" u="none" strike="noStrike" kern="1200" cap="none" spc="0" normalizeH="0" baseline="0" noProof="0">
              <a:ln>
                <a:noFill/>
              </a:ln>
              <a:solidFill>
                <a:srgbClr val="000000"/>
              </a:solidFill>
              <a:effectLst/>
              <a:uLnTx/>
              <a:uFillTx/>
              <a:latin typeface="Times" pitchFamily="2" charset="0"/>
              <a:ea typeface="ＭＳ Ｐゴシック" panose="020B0600070205080204" pitchFamily="34" charset="-128"/>
              <a:cs typeface="+mn-cs"/>
            </a:endParaRPr>
          </a:p>
        </p:txBody>
      </p:sp>
      <p:sp>
        <p:nvSpPr>
          <p:cNvPr id="179208" name="Text Box 8">
            <a:extLst>
              <a:ext uri="{FF2B5EF4-FFF2-40B4-BE49-F238E27FC236}">
                <a16:creationId xmlns:a16="http://schemas.microsoft.com/office/drawing/2014/main" id="{8CE7E366-B450-284B-AA81-A471EB4F2D9D}"/>
              </a:ext>
            </a:extLst>
          </p:cNvPr>
          <p:cNvSpPr txBox="1">
            <a:spLocks noChangeArrowheads="1"/>
          </p:cNvSpPr>
          <p:nvPr/>
        </p:nvSpPr>
        <p:spPr bwMode="auto">
          <a:xfrm>
            <a:off x="8426450" y="76200"/>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pitchFamily="2" charset="0"/>
                <a:ea typeface="+mn-ea"/>
                <a:cs typeface="+mn-cs"/>
              </a:rPr>
              <a:t>344</a:t>
            </a:r>
            <a:endParaRPr kumimoji="0" lang="en-US" altLang="en-US" sz="2400" b="0" i="0" u="none" strike="noStrike" kern="1200" cap="none" spc="0" normalizeH="0" baseline="0" noProof="0">
              <a:ln>
                <a:noFill/>
              </a:ln>
              <a:solidFill>
                <a:srgbClr val="000000"/>
              </a:solidFill>
              <a:effectLst/>
              <a:uLnTx/>
              <a:uFillTx/>
              <a:latin typeface="Times" pitchFamily="2" charset="0"/>
              <a:ea typeface="+mn-ea"/>
              <a:cs typeface="+mn-cs"/>
            </a:endParaRPr>
          </a:p>
        </p:txBody>
      </p:sp>
    </p:spTree>
    <p:extLst>
      <p:ext uri="{BB962C8B-B14F-4D97-AF65-F5344CB8AC3E}">
        <p14:creationId xmlns:p14="http://schemas.microsoft.com/office/powerpoint/2010/main" val="17178904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FAD2C8FD-752F-8546-B0B1-B15F117B9FED}"/>
              </a:ext>
            </a:extLst>
          </p:cNvPr>
          <p:cNvSpPr>
            <a:spLocks noGrp="1" noChangeArrowheads="1"/>
          </p:cNvSpPr>
          <p:nvPr>
            <p:ph type="ctrTitle"/>
          </p:nvPr>
        </p:nvSpPr>
        <p:spPr>
          <a:xfrm>
            <a:off x="76200" y="152400"/>
            <a:ext cx="4038600" cy="228600"/>
          </a:xfrm>
        </p:spPr>
        <p:txBody>
          <a:bodyPr anchor="ctr"/>
          <a:lstStyle/>
          <a:p>
            <a:r>
              <a:rPr lang="en-US" altLang="en-US" sz="1800" dirty="0"/>
              <a:t>C-3 Low in the Grave He Lay</a:t>
            </a:r>
            <a:endParaRPr lang="en-US" altLang="en-US" sz="4400" dirty="0"/>
          </a:p>
        </p:txBody>
      </p:sp>
      <p:pic>
        <p:nvPicPr>
          <p:cNvPr id="180230" name="Picture 6">
            <a:extLst>
              <a:ext uri="{FF2B5EF4-FFF2-40B4-BE49-F238E27FC236}">
                <a16:creationId xmlns:a16="http://schemas.microsoft.com/office/drawing/2014/main" id="{904478CF-8B42-5245-B024-DC5CB8B0DE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extLst>
            <a:ext uri="{909E8E84-426E-40DD-AFC4-6F175D3DCCD1}">
              <a14:hiddenFill xmlns:a14="http://schemas.microsoft.com/office/drawing/2010/main">
                <a:solidFill>
                  <a:srgbClr val="FFFFFF"/>
                </a:solidFill>
              </a14:hiddenFill>
            </a:ext>
          </a:extLst>
        </p:spPr>
      </p:pic>
      <p:sp>
        <p:nvSpPr>
          <p:cNvPr id="180231" name="Text Box 7">
            <a:extLst>
              <a:ext uri="{FF2B5EF4-FFF2-40B4-BE49-F238E27FC236}">
                <a16:creationId xmlns:a16="http://schemas.microsoft.com/office/drawing/2014/main" id="{3119EDDF-A5C1-2E4F-811F-85C933519BBE}"/>
              </a:ext>
            </a:extLst>
          </p:cNvPr>
          <p:cNvSpPr txBox="1">
            <a:spLocks noChangeArrowheads="1"/>
          </p:cNvSpPr>
          <p:nvPr/>
        </p:nvSpPr>
        <p:spPr bwMode="auto">
          <a:xfrm>
            <a:off x="76200" y="76200"/>
            <a:ext cx="34940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pitchFamily="2" charset="0"/>
                <a:ea typeface="ＭＳ Ｐゴシック" panose="020B0600070205080204" pitchFamily="34" charset="-128"/>
                <a:cs typeface="+mn-cs"/>
              </a:rPr>
              <a:t>Low in the Grave He Lay</a:t>
            </a:r>
            <a:endParaRPr kumimoji="0" lang="en-US" altLang="en-US" sz="2400" b="0" i="0" u="none" strike="noStrike" kern="1200" cap="none" spc="0" normalizeH="0" baseline="0" noProof="0">
              <a:ln>
                <a:noFill/>
              </a:ln>
              <a:solidFill>
                <a:srgbClr val="000000"/>
              </a:solidFill>
              <a:effectLst/>
              <a:uLnTx/>
              <a:uFillTx/>
              <a:latin typeface="Times" pitchFamily="2" charset="0"/>
              <a:ea typeface="ＭＳ Ｐゴシック" panose="020B0600070205080204" pitchFamily="34" charset="-128"/>
              <a:cs typeface="+mn-cs"/>
            </a:endParaRPr>
          </a:p>
        </p:txBody>
      </p:sp>
      <p:sp>
        <p:nvSpPr>
          <p:cNvPr id="180232" name="Text Box 8">
            <a:extLst>
              <a:ext uri="{FF2B5EF4-FFF2-40B4-BE49-F238E27FC236}">
                <a16:creationId xmlns:a16="http://schemas.microsoft.com/office/drawing/2014/main" id="{76C60216-BE38-A244-B537-18207DE1FBA4}"/>
              </a:ext>
            </a:extLst>
          </p:cNvPr>
          <p:cNvSpPr txBox="1">
            <a:spLocks noChangeArrowheads="1"/>
          </p:cNvSpPr>
          <p:nvPr/>
        </p:nvSpPr>
        <p:spPr bwMode="auto">
          <a:xfrm>
            <a:off x="8426450" y="76200"/>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pitchFamily="2" charset="0"/>
                <a:ea typeface="+mn-ea"/>
                <a:cs typeface="+mn-cs"/>
              </a:rPr>
              <a:t>344</a:t>
            </a:r>
            <a:endParaRPr kumimoji="0" lang="en-US" altLang="en-US" sz="2400" b="0" i="0" u="none" strike="noStrike" kern="1200" cap="none" spc="0" normalizeH="0" baseline="0" noProof="0">
              <a:ln>
                <a:noFill/>
              </a:ln>
              <a:solidFill>
                <a:srgbClr val="000000"/>
              </a:solidFill>
              <a:effectLst/>
              <a:uLnTx/>
              <a:uFillTx/>
              <a:latin typeface="Times" pitchFamily="2" charset="0"/>
              <a:ea typeface="+mn-ea"/>
              <a:cs typeface="+mn-cs"/>
            </a:endParaRPr>
          </a:p>
        </p:txBody>
      </p:sp>
    </p:spTree>
    <p:extLst>
      <p:ext uri="{BB962C8B-B14F-4D97-AF65-F5344CB8AC3E}">
        <p14:creationId xmlns:p14="http://schemas.microsoft.com/office/powerpoint/2010/main" val="21568999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F7A20E-081E-3B48-92C6-0AE24339163D}"/>
              </a:ext>
            </a:extLst>
          </p:cNvPr>
          <p:cNvPicPr>
            <a:picLocks noChangeAspect="1"/>
          </p:cNvPicPr>
          <p:nvPr/>
        </p:nvPicPr>
        <p:blipFill>
          <a:blip r:embed="rId3"/>
          <a:stretch>
            <a:fillRect/>
          </a:stretch>
        </p:blipFill>
        <p:spPr>
          <a:xfrm>
            <a:off x="-1303867" y="-76200"/>
            <a:ext cx="11751733" cy="7010400"/>
          </a:xfrm>
          <a:prstGeom prst="rect">
            <a:avLst/>
          </a:prstGeom>
        </p:spPr>
      </p:pic>
    </p:spTree>
    <p:extLst>
      <p:ext uri="{BB962C8B-B14F-4D97-AF65-F5344CB8AC3E}">
        <p14:creationId xmlns:p14="http://schemas.microsoft.com/office/powerpoint/2010/main" val="902444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close up of a sign&#13;&#10;&#13;&#10;Description automatically generated">
            <a:extLst>
              <a:ext uri="{FF2B5EF4-FFF2-40B4-BE49-F238E27FC236}">
                <a16:creationId xmlns:a16="http://schemas.microsoft.com/office/drawing/2014/main" id="{344F727B-B655-2B4E-AF19-A65C5657F357}"/>
              </a:ext>
            </a:extLst>
          </p:cNvPr>
          <p:cNvPicPr>
            <a:picLocks noChangeAspect="1"/>
          </p:cNvPicPr>
          <p:nvPr/>
        </p:nvPicPr>
        <p:blipFill rotWithShape="1">
          <a:blip r:embed="rId3">
            <a:extLst>
              <a:ext uri="{28A0092B-C50C-407E-A947-70E740481C1C}">
                <a14:useLocalDpi xmlns:a14="http://schemas.microsoft.com/office/drawing/2010/main" val="0"/>
              </a:ext>
            </a:extLst>
          </a:blip>
          <a:srcRect t="7027" r="-1" b="877"/>
          <a:stretch/>
        </p:blipFill>
        <p:spPr>
          <a:xfrm>
            <a:off x="-685799" y="-3809"/>
            <a:ext cx="9928860" cy="6858001"/>
          </a:xfrm>
          <a:prstGeom prst="rect">
            <a:avLst/>
          </a:prstGeom>
        </p:spPr>
      </p:pic>
      <p:pic>
        <p:nvPicPr>
          <p:cNvPr id="9" name="Picture 8">
            <a:extLst>
              <a:ext uri="{FF2B5EF4-FFF2-40B4-BE49-F238E27FC236}">
                <a16:creationId xmlns:a16="http://schemas.microsoft.com/office/drawing/2014/main" id="{CB607B98-7700-4DC9-8BE8-A876255F9C5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6875" r="11688"/>
          <a:stretch/>
        </p:blipFill>
        <p:spPr>
          <a:xfrm>
            <a:off x="-685799" y="0"/>
            <a:ext cx="9928860" cy="6858000"/>
          </a:xfrm>
          <a:prstGeom prst="rect">
            <a:avLst/>
          </a:prstGeom>
        </p:spPr>
      </p:pic>
      <p:sp>
        <p:nvSpPr>
          <p:cNvPr id="2" name="Slide Number Placeholder 1">
            <a:extLst>
              <a:ext uri="{FF2B5EF4-FFF2-40B4-BE49-F238E27FC236}">
                <a16:creationId xmlns:a16="http://schemas.microsoft.com/office/drawing/2014/main" id="{E0B4189C-8457-8947-80FA-EB4F0740B90B}"/>
              </a:ext>
            </a:extLst>
          </p:cNvPr>
          <p:cNvSpPr>
            <a:spLocks noGrp="1"/>
          </p:cNvSpPr>
          <p:nvPr>
            <p:ph type="sldNum" sz="quarter" idx="12"/>
          </p:nvPr>
        </p:nvSpPr>
        <p:spPr>
          <a:xfrm>
            <a:off x="6757036" y="6356351"/>
            <a:ext cx="2057400" cy="365125"/>
          </a:xfrm>
        </p:spPr>
        <p:txBody>
          <a:bodyPr>
            <a:normAutofit/>
          </a:bodyPr>
          <a:lstStyle/>
          <a:p>
            <a:pPr>
              <a:spcAft>
                <a:spcPts val="600"/>
              </a:spcAft>
              <a:defRPr/>
            </a:pPr>
            <a:fld id="{A52C736A-37E9-6046-85CE-07EA9B8C033F}" type="slidenum">
              <a:rPr lang="en-US" smtClean="0"/>
              <a:pPr>
                <a:spcAft>
                  <a:spcPts val="600"/>
                </a:spcAft>
                <a:defRPr/>
              </a:pPr>
              <a:t>20</a:t>
            </a:fld>
            <a:endParaRPr lang="en-US"/>
          </a:p>
        </p:txBody>
      </p:sp>
    </p:spTree>
    <p:extLst>
      <p:ext uri="{BB962C8B-B14F-4D97-AF65-F5344CB8AC3E}">
        <p14:creationId xmlns:p14="http://schemas.microsoft.com/office/powerpoint/2010/main" val="17405037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22A397E7-BF60-45B2-84C7-B074B76C3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D2953EB1-F9EE-BC45-B844-C91783CE4745}"/>
              </a:ext>
            </a:extLst>
          </p:cNvPr>
          <p:cNvPicPr>
            <a:picLocks noChangeAspect="1"/>
          </p:cNvPicPr>
          <p:nvPr/>
        </p:nvPicPr>
        <p:blipFill rotWithShape="1">
          <a:blip r:embed="rId3">
            <a:alphaModFix/>
          </a:blip>
          <a:srcRect l="25655" r="25697"/>
          <a:stretch/>
        </p:blipFill>
        <p:spPr>
          <a:xfrm>
            <a:off x="3212926" y="10"/>
            <a:ext cx="5931074" cy="6857992"/>
          </a:xfrm>
          <a:prstGeom prst="rect">
            <a:avLst/>
          </a:prstGeom>
        </p:spPr>
      </p:pic>
      <p:sp>
        <p:nvSpPr>
          <p:cNvPr id="23" name="Rectangle 22">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2A3B78B-295A-2044-BA67-D20A4624B7E7}"/>
              </a:ext>
            </a:extLst>
          </p:cNvPr>
          <p:cNvSpPr>
            <a:spLocks noGrp="1"/>
          </p:cNvSpPr>
          <p:nvPr>
            <p:ph type="title"/>
          </p:nvPr>
        </p:nvSpPr>
        <p:spPr>
          <a:xfrm>
            <a:off x="546497" y="1115219"/>
            <a:ext cx="4129087" cy="2387600"/>
          </a:xfrm>
        </p:spPr>
        <p:txBody>
          <a:bodyPr vert="horz" lIns="91440" tIns="45720" rIns="91440" bIns="45720" rtlCol="0" anchor="b">
            <a:normAutofit/>
          </a:bodyPr>
          <a:lstStyle/>
          <a:p>
            <a:pPr algn="l" defTabSz="914400" eaLnBrk="1" hangingPunct="1">
              <a:lnSpc>
                <a:spcPct val="90000"/>
              </a:lnSpc>
            </a:pPr>
            <a:r>
              <a:rPr lang="en-US" sz="4100">
                <a:solidFill>
                  <a:schemeClr val="bg1"/>
                </a:solidFill>
                <a:ea typeface="+mj-ea"/>
                <a:cs typeface="+mj-cs"/>
              </a:rPr>
              <a:t>What Your Giving Is Doing...</a:t>
            </a:r>
            <a:br>
              <a:rPr lang="en-US" sz="4100">
                <a:solidFill>
                  <a:schemeClr val="bg1"/>
                </a:solidFill>
                <a:ea typeface="+mj-ea"/>
                <a:cs typeface="+mj-cs"/>
              </a:rPr>
            </a:br>
            <a:r>
              <a:rPr lang="en-US" sz="4100">
                <a:solidFill>
                  <a:schemeClr val="bg1"/>
                </a:solidFill>
                <a:ea typeface="+mj-ea"/>
                <a:cs typeface="+mj-cs"/>
              </a:rPr>
              <a:t>THE PREACHING OF THE GOSPEL</a:t>
            </a:r>
          </a:p>
        </p:txBody>
      </p:sp>
      <p:cxnSp>
        <p:nvCxnSpPr>
          <p:cNvPr id="25" name="Straight Connector 24">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96438" y="3681408"/>
            <a:ext cx="895111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B5B6A4C6-6151-334E-AE20-E85FE0BF9665}"/>
              </a:ext>
            </a:extLst>
          </p:cNvPr>
          <p:cNvSpPr txBox="1"/>
          <p:nvPr/>
        </p:nvSpPr>
        <p:spPr>
          <a:xfrm>
            <a:off x="-2052735" y="2052735"/>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8929483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ctrTitle"/>
          </p:nvPr>
        </p:nvSpPr>
        <p:spPr>
          <a:xfrm>
            <a:off x="15875" y="990600"/>
            <a:ext cx="9144000" cy="936625"/>
          </a:xfrm>
          <a:ln>
            <a:miter lim="800000"/>
            <a:headEnd/>
            <a:tailEnd/>
          </a:ln>
        </p:spPr>
        <p:txBody>
          <a:bodyP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eaLnBrk="1" hangingPunct="1">
              <a:defRPr/>
            </a:pPr>
            <a:r>
              <a:rPr lang="en-US"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26000" endPos="21000" dist="5000" dir="5400000" sy="-100000" rotWithShape="0"/>
                </a:effectLst>
                <a:ea typeface="+mj-ea"/>
              </a:rPr>
              <a:t>Sing To me of Heaven</a:t>
            </a:r>
          </a:p>
        </p:txBody>
      </p:sp>
      <p:sp>
        <p:nvSpPr>
          <p:cNvPr id="156674" name="Subtitle 23"/>
          <p:cNvSpPr>
            <a:spLocks noGrp="1"/>
          </p:cNvSpPr>
          <p:nvPr>
            <p:ph type="subTitle" idx="1"/>
          </p:nvPr>
        </p:nvSpPr>
        <p:spPr>
          <a:xfrm>
            <a:off x="1143000" y="1905000"/>
            <a:ext cx="6934200" cy="762000"/>
          </a:xfrm>
        </p:spPr>
        <p:txBody>
          <a:bodyPr/>
          <a:lstStyle/>
          <a:p>
            <a:pPr eaLnBrk="1" hangingPunct="1"/>
            <a:r>
              <a:rPr lang="en-US" altLang="en-US" sz="4400" dirty="0">
                <a:cs typeface="Tahoma" charset="0"/>
              </a:rPr>
              <a:t>Page# 716</a:t>
            </a:r>
          </a:p>
        </p:txBody>
      </p:sp>
      <p:sp>
        <p:nvSpPr>
          <p:cNvPr id="5" name="TextBox 4"/>
          <p:cNvSpPr txBox="1"/>
          <p:nvPr/>
        </p:nvSpPr>
        <p:spPr>
          <a:xfrm>
            <a:off x="3886200" y="6477000"/>
            <a:ext cx="2362200" cy="228600"/>
          </a:xfrm>
          <a:prstGeom prst="rect">
            <a:avLst/>
          </a:prstGeom>
        </p:spPr>
        <p:txBody>
          <a:bodyPr lIns="91407" tIns="45704" rIns="91407" bIns="45704" anchor="ctr">
            <a:normAutofit fontScale="40000" lnSpcReduction="20000"/>
          </a:bodyPr>
          <a:lstStyle/>
          <a:p>
            <a:pPr marL="0" marR="0" lvl="0" indent="0" algn="l" defTabSz="914071"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333333"/>
                </a:solidFill>
                <a:effectLst/>
                <a:uLnTx/>
                <a:uFillTx/>
                <a:latin typeface="Arial" charset="0"/>
                <a:ea typeface="+mn-ea"/>
                <a:cs typeface="+mn-cs"/>
              </a:rPr>
              <a:t>By </a:t>
            </a:r>
            <a:r>
              <a:rPr kumimoji="0" lang="en-US" sz="2400" b="1" i="0" u="none" strike="noStrike" kern="1200" cap="none" spc="0" normalizeH="0" baseline="0" noProof="0" dirty="0">
                <a:ln>
                  <a:noFill/>
                </a:ln>
                <a:solidFill>
                  <a:srgbClr val="333333"/>
                </a:solidFill>
                <a:effectLst/>
                <a:uLnTx/>
                <a:uFillTx/>
                <a:latin typeface="Arial" charset="0"/>
                <a:ea typeface="+mn-ea"/>
                <a:cs typeface="+mn-cs"/>
                <a:hlinkClick r:id="rId3"/>
              </a:rPr>
              <a:t>PresenterMedia.com</a:t>
            </a:r>
            <a:endParaRPr kumimoji="0" lang="en-US" sz="2400" b="0" i="0" u="none" strike="noStrike" kern="1200" cap="none" spc="0" normalizeH="0" baseline="0" noProof="0" dirty="0">
              <a:ln>
                <a:noFill/>
              </a:ln>
              <a:solidFill>
                <a:srgbClr val="333333"/>
              </a:solidFill>
              <a:effectLst/>
              <a:uLnTx/>
              <a:uFillTx/>
              <a:latin typeface="Perpetua" pitchFamily="18" charset="0"/>
              <a:ea typeface="+mn-ea"/>
              <a:cs typeface="+mn-cs"/>
            </a:endParaRPr>
          </a:p>
        </p:txBody>
      </p:sp>
    </p:spTree>
    <p:extLst>
      <p:ext uri="{BB962C8B-B14F-4D97-AF65-F5344CB8AC3E}">
        <p14:creationId xmlns:p14="http://schemas.microsoft.com/office/powerpoint/2010/main" val="812959563"/>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B3E5FE11-00FB-E74D-AE60-9786C92A4EDA}"/>
              </a:ext>
            </a:extLst>
          </p:cNvPr>
          <p:cNvSpPr>
            <a:spLocks noGrp="1" noChangeArrowheads="1"/>
          </p:cNvSpPr>
          <p:nvPr>
            <p:ph type="ctrTitle"/>
          </p:nvPr>
        </p:nvSpPr>
        <p:spPr>
          <a:xfrm>
            <a:off x="76200" y="152400"/>
            <a:ext cx="4038600" cy="228600"/>
          </a:xfrm>
        </p:spPr>
        <p:txBody>
          <a:bodyPr anchor="ctr"/>
          <a:lstStyle/>
          <a:p>
            <a:r>
              <a:rPr lang="en-US" altLang="en-US" sz="1800" dirty="0"/>
              <a:t>1-1 Sing to Me of Heaven</a:t>
            </a:r>
            <a:endParaRPr lang="en-US" altLang="en-US" sz="4400" dirty="0"/>
          </a:p>
        </p:txBody>
      </p:sp>
      <p:pic>
        <p:nvPicPr>
          <p:cNvPr id="2108" name="Picture 60">
            <a:extLst>
              <a:ext uri="{FF2B5EF4-FFF2-40B4-BE49-F238E27FC236}">
                <a16:creationId xmlns:a16="http://schemas.microsoft.com/office/drawing/2014/main" id="{861CE24F-A2B4-9543-8CF9-ED431D8796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extLst>
            <a:ext uri="{909E8E84-426E-40DD-AFC4-6F175D3DCCD1}">
              <a14:hiddenFill xmlns:a14="http://schemas.microsoft.com/office/drawing/2010/main">
                <a:solidFill>
                  <a:srgbClr val="FFFFFF"/>
                </a:solidFill>
              </a14:hiddenFill>
            </a:ext>
          </a:extLst>
        </p:spPr>
      </p:pic>
      <p:sp>
        <p:nvSpPr>
          <p:cNvPr id="2109" name="Text Box 61">
            <a:extLst>
              <a:ext uri="{FF2B5EF4-FFF2-40B4-BE49-F238E27FC236}">
                <a16:creationId xmlns:a16="http://schemas.microsoft.com/office/drawing/2014/main" id="{851DE01A-121A-F94D-8785-989598245E13}"/>
              </a:ext>
            </a:extLst>
          </p:cNvPr>
          <p:cNvSpPr txBox="1">
            <a:spLocks noChangeArrowheads="1"/>
          </p:cNvSpPr>
          <p:nvPr/>
        </p:nvSpPr>
        <p:spPr bwMode="auto">
          <a:xfrm>
            <a:off x="8426450" y="76200"/>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pitchFamily="2" charset="0"/>
                <a:ea typeface="ＭＳ Ｐゴシック" panose="020B0600070205080204" pitchFamily="34" charset="-128"/>
                <a:cs typeface="+mn-cs"/>
              </a:rPr>
              <a:t>716</a:t>
            </a:r>
            <a:endParaRPr kumimoji="0" lang="en-US" altLang="en-US" sz="2400" b="0" i="0" u="none" strike="noStrike" kern="1200" cap="none" spc="0" normalizeH="0" baseline="0" noProof="0">
              <a:ln>
                <a:noFill/>
              </a:ln>
              <a:solidFill>
                <a:srgbClr val="000000"/>
              </a:solidFill>
              <a:effectLst/>
              <a:uLnTx/>
              <a:uFillTx/>
              <a:latin typeface="Times" pitchFamily="2" charset="0"/>
              <a:ea typeface="ＭＳ Ｐゴシック" panose="020B0600070205080204" pitchFamily="34" charset="-128"/>
              <a:cs typeface="+mn-cs"/>
            </a:endParaRPr>
          </a:p>
        </p:txBody>
      </p:sp>
      <p:sp>
        <p:nvSpPr>
          <p:cNvPr id="2110" name="Text Box 62">
            <a:extLst>
              <a:ext uri="{FF2B5EF4-FFF2-40B4-BE49-F238E27FC236}">
                <a16:creationId xmlns:a16="http://schemas.microsoft.com/office/drawing/2014/main" id="{CD3E4079-598A-7A4E-B166-4D64724CE864}"/>
              </a:ext>
            </a:extLst>
          </p:cNvPr>
          <p:cNvSpPr txBox="1">
            <a:spLocks noChangeArrowheads="1"/>
          </p:cNvSpPr>
          <p:nvPr/>
        </p:nvSpPr>
        <p:spPr bwMode="auto">
          <a:xfrm>
            <a:off x="76200" y="76200"/>
            <a:ext cx="3079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pitchFamily="2" charset="0"/>
                <a:ea typeface="+mn-ea"/>
                <a:cs typeface="+mn-cs"/>
              </a:rPr>
              <a:t>Sing To Me of Heaven</a:t>
            </a:r>
            <a:endParaRPr kumimoji="0" lang="en-US" altLang="en-US" sz="2400" b="0" i="0" u="none" strike="noStrike" kern="1200" cap="none" spc="0" normalizeH="0" baseline="0" noProof="0">
              <a:ln>
                <a:noFill/>
              </a:ln>
              <a:solidFill>
                <a:srgbClr val="000000"/>
              </a:solidFill>
              <a:effectLst/>
              <a:uLnTx/>
              <a:uFillTx/>
              <a:latin typeface="Times" pitchFamily="2" charset="0"/>
              <a:ea typeface="+mn-ea"/>
              <a:cs typeface="+mn-cs"/>
            </a:endParaRPr>
          </a:p>
        </p:txBody>
      </p:sp>
    </p:spTree>
    <p:extLst>
      <p:ext uri="{BB962C8B-B14F-4D97-AF65-F5344CB8AC3E}">
        <p14:creationId xmlns:p14="http://schemas.microsoft.com/office/powerpoint/2010/main" val="42834496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51AB2447-9609-7347-A99B-CE9D553240DA}"/>
              </a:ext>
            </a:extLst>
          </p:cNvPr>
          <p:cNvSpPr>
            <a:spLocks noGrp="1" noChangeArrowheads="1"/>
          </p:cNvSpPr>
          <p:nvPr>
            <p:ph type="ctrTitle"/>
          </p:nvPr>
        </p:nvSpPr>
        <p:spPr>
          <a:xfrm>
            <a:off x="76200" y="152400"/>
            <a:ext cx="4038600" cy="228600"/>
          </a:xfrm>
        </p:spPr>
        <p:txBody>
          <a:bodyPr anchor="ctr"/>
          <a:lstStyle/>
          <a:p>
            <a:r>
              <a:rPr lang="en-US" altLang="en-US" sz="1800" dirty="0"/>
              <a:t>1-2 Sing to Me of Heaven</a:t>
            </a:r>
            <a:endParaRPr lang="en-US" altLang="en-US" sz="4400" dirty="0"/>
          </a:p>
        </p:txBody>
      </p:sp>
      <p:pic>
        <p:nvPicPr>
          <p:cNvPr id="194566" name="Picture 6">
            <a:extLst>
              <a:ext uri="{FF2B5EF4-FFF2-40B4-BE49-F238E27FC236}">
                <a16:creationId xmlns:a16="http://schemas.microsoft.com/office/drawing/2014/main" id="{2B15DB31-9C75-6746-ACD5-ADE533AE3A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extLst>
            <a:ext uri="{909E8E84-426E-40DD-AFC4-6F175D3DCCD1}">
              <a14:hiddenFill xmlns:a14="http://schemas.microsoft.com/office/drawing/2010/main">
                <a:solidFill>
                  <a:srgbClr val="FFFFFF"/>
                </a:solidFill>
              </a14:hiddenFill>
            </a:ext>
          </a:extLst>
        </p:spPr>
      </p:pic>
      <p:sp>
        <p:nvSpPr>
          <p:cNvPr id="194567" name="Text Box 7">
            <a:extLst>
              <a:ext uri="{FF2B5EF4-FFF2-40B4-BE49-F238E27FC236}">
                <a16:creationId xmlns:a16="http://schemas.microsoft.com/office/drawing/2014/main" id="{D78C85FF-A480-3E42-AC47-D6CB9BCFD212}"/>
              </a:ext>
            </a:extLst>
          </p:cNvPr>
          <p:cNvSpPr txBox="1">
            <a:spLocks noChangeArrowheads="1"/>
          </p:cNvSpPr>
          <p:nvPr/>
        </p:nvSpPr>
        <p:spPr bwMode="auto">
          <a:xfrm>
            <a:off x="8426450" y="76200"/>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pitchFamily="2" charset="0"/>
                <a:ea typeface="ＭＳ Ｐゴシック" panose="020B0600070205080204" pitchFamily="34" charset="-128"/>
                <a:cs typeface="+mn-cs"/>
              </a:rPr>
              <a:t>716</a:t>
            </a:r>
            <a:endParaRPr kumimoji="0" lang="en-US" altLang="en-US" sz="2400" b="0" i="0" u="none" strike="noStrike" kern="1200" cap="none" spc="0" normalizeH="0" baseline="0" noProof="0">
              <a:ln>
                <a:noFill/>
              </a:ln>
              <a:solidFill>
                <a:srgbClr val="000000"/>
              </a:solidFill>
              <a:effectLst/>
              <a:uLnTx/>
              <a:uFillTx/>
              <a:latin typeface="Times" pitchFamily="2" charset="0"/>
              <a:ea typeface="ＭＳ Ｐゴシック" panose="020B0600070205080204" pitchFamily="34" charset="-128"/>
              <a:cs typeface="+mn-cs"/>
            </a:endParaRPr>
          </a:p>
        </p:txBody>
      </p:sp>
      <p:sp>
        <p:nvSpPr>
          <p:cNvPr id="194568" name="Text Box 8">
            <a:extLst>
              <a:ext uri="{FF2B5EF4-FFF2-40B4-BE49-F238E27FC236}">
                <a16:creationId xmlns:a16="http://schemas.microsoft.com/office/drawing/2014/main" id="{F4C01EA6-3DFA-B245-AF73-9E6E69BFF26D}"/>
              </a:ext>
            </a:extLst>
          </p:cNvPr>
          <p:cNvSpPr txBox="1">
            <a:spLocks noChangeArrowheads="1"/>
          </p:cNvSpPr>
          <p:nvPr/>
        </p:nvSpPr>
        <p:spPr bwMode="auto">
          <a:xfrm>
            <a:off x="76200" y="76200"/>
            <a:ext cx="3079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pitchFamily="2" charset="0"/>
                <a:ea typeface="+mn-ea"/>
                <a:cs typeface="+mn-cs"/>
              </a:rPr>
              <a:t>Sing To Me of Heaven</a:t>
            </a:r>
            <a:endParaRPr kumimoji="0" lang="en-US" altLang="en-US" sz="2400" b="0" i="0" u="none" strike="noStrike" kern="1200" cap="none" spc="0" normalizeH="0" baseline="0" noProof="0">
              <a:ln>
                <a:noFill/>
              </a:ln>
              <a:solidFill>
                <a:srgbClr val="000000"/>
              </a:solidFill>
              <a:effectLst/>
              <a:uLnTx/>
              <a:uFillTx/>
              <a:latin typeface="Times" pitchFamily="2" charset="0"/>
              <a:ea typeface="+mn-ea"/>
              <a:cs typeface="+mn-cs"/>
            </a:endParaRPr>
          </a:p>
        </p:txBody>
      </p:sp>
    </p:spTree>
    <p:extLst>
      <p:ext uri="{BB962C8B-B14F-4D97-AF65-F5344CB8AC3E}">
        <p14:creationId xmlns:p14="http://schemas.microsoft.com/office/powerpoint/2010/main" val="41544513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2F7E3E5E-52E4-F44F-B9F1-567A41CB3428}"/>
              </a:ext>
            </a:extLst>
          </p:cNvPr>
          <p:cNvSpPr>
            <a:spLocks noGrp="1" noChangeArrowheads="1"/>
          </p:cNvSpPr>
          <p:nvPr>
            <p:ph type="ctrTitle"/>
          </p:nvPr>
        </p:nvSpPr>
        <p:spPr>
          <a:xfrm>
            <a:off x="76200" y="152400"/>
            <a:ext cx="4038600" cy="228600"/>
          </a:xfrm>
        </p:spPr>
        <p:txBody>
          <a:bodyPr anchor="ctr"/>
          <a:lstStyle/>
          <a:p>
            <a:r>
              <a:rPr lang="en-US" altLang="en-US" sz="1800" dirty="0"/>
              <a:t>C-1 Sing to Me of Heaven</a:t>
            </a:r>
            <a:endParaRPr lang="en-US" altLang="en-US" sz="4400" dirty="0"/>
          </a:p>
        </p:txBody>
      </p:sp>
      <p:pic>
        <p:nvPicPr>
          <p:cNvPr id="205827" name="Picture 3">
            <a:extLst>
              <a:ext uri="{FF2B5EF4-FFF2-40B4-BE49-F238E27FC236}">
                <a16:creationId xmlns:a16="http://schemas.microsoft.com/office/drawing/2014/main" id="{A4C970B1-4E5B-0145-A1A9-F08485966B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extLst>
            <a:ext uri="{909E8E84-426E-40DD-AFC4-6F175D3DCCD1}">
              <a14:hiddenFill xmlns:a14="http://schemas.microsoft.com/office/drawing/2010/main">
                <a:solidFill>
                  <a:srgbClr val="FFFFFF"/>
                </a:solidFill>
              </a14:hiddenFill>
            </a:ext>
          </a:extLst>
        </p:spPr>
      </p:pic>
      <p:sp>
        <p:nvSpPr>
          <p:cNvPr id="205828" name="Text Box 4">
            <a:extLst>
              <a:ext uri="{FF2B5EF4-FFF2-40B4-BE49-F238E27FC236}">
                <a16:creationId xmlns:a16="http://schemas.microsoft.com/office/drawing/2014/main" id="{862865F1-3CD6-6B4D-A773-7194EB9F5F8A}"/>
              </a:ext>
            </a:extLst>
          </p:cNvPr>
          <p:cNvSpPr txBox="1">
            <a:spLocks noChangeArrowheads="1"/>
          </p:cNvSpPr>
          <p:nvPr/>
        </p:nvSpPr>
        <p:spPr bwMode="auto">
          <a:xfrm>
            <a:off x="8426450" y="76200"/>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pitchFamily="2" charset="0"/>
                <a:ea typeface="ＭＳ Ｐゴシック" panose="020B0600070205080204" pitchFamily="34" charset="-128"/>
                <a:cs typeface="+mn-cs"/>
              </a:rPr>
              <a:t>716</a:t>
            </a:r>
            <a:endParaRPr kumimoji="0" lang="en-US" altLang="en-US" sz="2400" b="0" i="0" u="none" strike="noStrike" kern="1200" cap="none" spc="0" normalizeH="0" baseline="0" noProof="0">
              <a:ln>
                <a:noFill/>
              </a:ln>
              <a:solidFill>
                <a:srgbClr val="000000"/>
              </a:solidFill>
              <a:effectLst/>
              <a:uLnTx/>
              <a:uFillTx/>
              <a:latin typeface="Times" pitchFamily="2" charset="0"/>
              <a:ea typeface="ＭＳ Ｐゴシック" panose="020B0600070205080204" pitchFamily="34" charset="-128"/>
              <a:cs typeface="+mn-cs"/>
            </a:endParaRPr>
          </a:p>
        </p:txBody>
      </p:sp>
      <p:sp>
        <p:nvSpPr>
          <p:cNvPr id="205829" name="Text Box 5">
            <a:extLst>
              <a:ext uri="{FF2B5EF4-FFF2-40B4-BE49-F238E27FC236}">
                <a16:creationId xmlns:a16="http://schemas.microsoft.com/office/drawing/2014/main" id="{6B768160-4728-8640-A282-5B3E608DFF10}"/>
              </a:ext>
            </a:extLst>
          </p:cNvPr>
          <p:cNvSpPr txBox="1">
            <a:spLocks noChangeArrowheads="1"/>
          </p:cNvSpPr>
          <p:nvPr/>
        </p:nvSpPr>
        <p:spPr bwMode="auto">
          <a:xfrm>
            <a:off x="76200" y="76200"/>
            <a:ext cx="3079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pitchFamily="2" charset="0"/>
                <a:ea typeface="+mn-ea"/>
                <a:cs typeface="+mn-cs"/>
              </a:rPr>
              <a:t>Sing To Me of Heaven</a:t>
            </a:r>
            <a:endParaRPr kumimoji="0" lang="en-US" altLang="en-US" sz="2400" b="0" i="0" u="none" strike="noStrike" kern="1200" cap="none" spc="0" normalizeH="0" baseline="0" noProof="0">
              <a:ln>
                <a:noFill/>
              </a:ln>
              <a:solidFill>
                <a:srgbClr val="000000"/>
              </a:solidFill>
              <a:effectLst/>
              <a:uLnTx/>
              <a:uFillTx/>
              <a:latin typeface="Times" pitchFamily="2" charset="0"/>
              <a:ea typeface="+mn-ea"/>
              <a:cs typeface="+mn-cs"/>
            </a:endParaRPr>
          </a:p>
        </p:txBody>
      </p:sp>
    </p:spTree>
    <p:extLst>
      <p:ext uri="{BB962C8B-B14F-4D97-AF65-F5344CB8AC3E}">
        <p14:creationId xmlns:p14="http://schemas.microsoft.com/office/powerpoint/2010/main" val="5009937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B75AD1FE-17F1-384C-ADF8-F2EEEC630DEA}"/>
              </a:ext>
            </a:extLst>
          </p:cNvPr>
          <p:cNvSpPr>
            <a:spLocks noGrp="1" noChangeArrowheads="1"/>
          </p:cNvSpPr>
          <p:nvPr>
            <p:ph type="ctrTitle"/>
          </p:nvPr>
        </p:nvSpPr>
        <p:spPr>
          <a:xfrm>
            <a:off x="76200" y="152400"/>
            <a:ext cx="4038600" cy="228600"/>
          </a:xfrm>
        </p:spPr>
        <p:txBody>
          <a:bodyPr anchor="ctr"/>
          <a:lstStyle/>
          <a:p>
            <a:r>
              <a:rPr lang="en-US" altLang="en-US" sz="1800"/>
              <a:t>C-2 Sing to Me of Heaven</a:t>
            </a:r>
            <a:endParaRPr lang="en-US" altLang="en-US" sz="4400"/>
          </a:p>
        </p:txBody>
      </p:sp>
      <p:pic>
        <p:nvPicPr>
          <p:cNvPr id="206851" name="Picture 3">
            <a:extLst>
              <a:ext uri="{FF2B5EF4-FFF2-40B4-BE49-F238E27FC236}">
                <a16:creationId xmlns:a16="http://schemas.microsoft.com/office/drawing/2014/main" id="{68E70B45-0C4B-BE47-9092-725373D520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extLst>
            <a:ext uri="{909E8E84-426E-40DD-AFC4-6F175D3DCCD1}">
              <a14:hiddenFill xmlns:a14="http://schemas.microsoft.com/office/drawing/2010/main">
                <a:solidFill>
                  <a:srgbClr val="FFFFFF"/>
                </a:solidFill>
              </a14:hiddenFill>
            </a:ext>
          </a:extLst>
        </p:spPr>
      </p:pic>
      <p:sp>
        <p:nvSpPr>
          <p:cNvPr id="206852" name="Text Box 4">
            <a:extLst>
              <a:ext uri="{FF2B5EF4-FFF2-40B4-BE49-F238E27FC236}">
                <a16:creationId xmlns:a16="http://schemas.microsoft.com/office/drawing/2014/main" id="{D9A14932-A9C2-4D40-BC68-00B126C75CE4}"/>
              </a:ext>
            </a:extLst>
          </p:cNvPr>
          <p:cNvSpPr txBox="1">
            <a:spLocks noChangeArrowheads="1"/>
          </p:cNvSpPr>
          <p:nvPr/>
        </p:nvSpPr>
        <p:spPr bwMode="auto">
          <a:xfrm>
            <a:off x="8426450" y="76200"/>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pitchFamily="2" charset="0"/>
                <a:ea typeface="ＭＳ Ｐゴシック" panose="020B0600070205080204" pitchFamily="34" charset="-128"/>
                <a:cs typeface="+mn-cs"/>
              </a:rPr>
              <a:t>716</a:t>
            </a:r>
            <a:endParaRPr kumimoji="0" lang="en-US" altLang="en-US" sz="2400" b="0" i="0" u="none" strike="noStrike" kern="1200" cap="none" spc="0" normalizeH="0" baseline="0" noProof="0">
              <a:ln>
                <a:noFill/>
              </a:ln>
              <a:solidFill>
                <a:srgbClr val="000000"/>
              </a:solidFill>
              <a:effectLst/>
              <a:uLnTx/>
              <a:uFillTx/>
              <a:latin typeface="Times" pitchFamily="2" charset="0"/>
              <a:ea typeface="ＭＳ Ｐゴシック" panose="020B0600070205080204" pitchFamily="34" charset="-128"/>
              <a:cs typeface="+mn-cs"/>
            </a:endParaRPr>
          </a:p>
        </p:txBody>
      </p:sp>
      <p:sp>
        <p:nvSpPr>
          <p:cNvPr id="206853" name="Text Box 5">
            <a:extLst>
              <a:ext uri="{FF2B5EF4-FFF2-40B4-BE49-F238E27FC236}">
                <a16:creationId xmlns:a16="http://schemas.microsoft.com/office/drawing/2014/main" id="{D3BED1B4-78D3-3F4C-94D2-2C8E7A231207}"/>
              </a:ext>
            </a:extLst>
          </p:cNvPr>
          <p:cNvSpPr txBox="1">
            <a:spLocks noChangeArrowheads="1"/>
          </p:cNvSpPr>
          <p:nvPr/>
        </p:nvSpPr>
        <p:spPr bwMode="auto">
          <a:xfrm>
            <a:off x="76200" y="76200"/>
            <a:ext cx="3079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pitchFamily="2" charset="0"/>
                <a:ea typeface="+mn-ea"/>
                <a:cs typeface="+mn-cs"/>
              </a:rPr>
              <a:t>Sing To Me of Heaven</a:t>
            </a:r>
            <a:endParaRPr kumimoji="0" lang="en-US" altLang="en-US" sz="2400" b="0" i="0" u="none" strike="noStrike" kern="1200" cap="none" spc="0" normalizeH="0" baseline="0" noProof="0">
              <a:ln>
                <a:noFill/>
              </a:ln>
              <a:solidFill>
                <a:srgbClr val="000000"/>
              </a:solidFill>
              <a:effectLst/>
              <a:uLnTx/>
              <a:uFillTx/>
              <a:latin typeface="Times" pitchFamily="2" charset="0"/>
              <a:ea typeface="+mn-ea"/>
              <a:cs typeface="+mn-cs"/>
            </a:endParaRPr>
          </a:p>
        </p:txBody>
      </p:sp>
    </p:spTree>
    <p:extLst>
      <p:ext uri="{BB962C8B-B14F-4D97-AF65-F5344CB8AC3E}">
        <p14:creationId xmlns:p14="http://schemas.microsoft.com/office/powerpoint/2010/main" val="41558458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a:extLst>
              <a:ext uri="{FF2B5EF4-FFF2-40B4-BE49-F238E27FC236}">
                <a16:creationId xmlns:a16="http://schemas.microsoft.com/office/drawing/2014/main" id="{273E48E4-5B1D-DC42-9C94-A4DCA0560849}"/>
              </a:ext>
            </a:extLst>
          </p:cNvPr>
          <p:cNvSpPr>
            <a:spLocks noGrp="1" noChangeArrowheads="1"/>
          </p:cNvSpPr>
          <p:nvPr>
            <p:ph type="ctrTitle"/>
          </p:nvPr>
        </p:nvSpPr>
        <p:spPr>
          <a:xfrm>
            <a:off x="76200" y="152400"/>
            <a:ext cx="4038600" cy="228600"/>
          </a:xfrm>
        </p:spPr>
        <p:txBody>
          <a:bodyPr anchor="ctr"/>
          <a:lstStyle/>
          <a:p>
            <a:r>
              <a:rPr lang="en-US" altLang="en-US" sz="1800" dirty="0"/>
              <a:t>2-1 Sing to Me of Heaven</a:t>
            </a:r>
            <a:endParaRPr lang="en-US" altLang="en-US" sz="4400" dirty="0"/>
          </a:p>
        </p:txBody>
      </p:sp>
      <p:pic>
        <p:nvPicPr>
          <p:cNvPr id="195590" name="Picture 6">
            <a:extLst>
              <a:ext uri="{FF2B5EF4-FFF2-40B4-BE49-F238E27FC236}">
                <a16:creationId xmlns:a16="http://schemas.microsoft.com/office/drawing/2014/main" id="{6C3B9FD0-1963-5A45-84D1-25DF54D0BF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extLst>
            <a:ext uri="{909E8E84-426E-40DD-AFC4-6F175D3DCCD1}">
              <a14:hiddenFill xmlns:a14="http://schemas.microsoft.com/office/drawing/2010/main">
                <a:solidFill>
                  <a:srgbClr val="FFFFFF"/>
                </a:solidFill>
              </a14:hiddenFill>
            </a:ext>
          </a:extLst>
        </p:spPr>
      </p:pic>
      <p:sp>
        <p:nvSpPr>
          <p:cNvPr id="195591" name="Text Box 7">
            <a:extLst>
              <a:ext uri="{FF2B5EF4-FFF2-40B4-BE49-F238E27FC236}">
                <a16:creationId xmlns:a16="http://schemas.microsoft.com/office/drawing/2014/main" id="{9B5744EA-34D0-7A42-B296-8DA5CB07B6B8}"/>
              </a:ext>
            </a:extLst>
          </p:cNvPr>
          <p:cNvSpPr txBox="1">
            <a:spLocks noChangeArrowheads="1"/>
          </p:cNvSpPr>
          <p:nvPr/>
        </p:nvSpPr>
        <p:spPr bwMode="auto">
          <a:xfrm>
            <a:off x="8426450" y="76200"/>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pitchFamily="2" charset="0"/>
                <a:ea typeface="ＭＳ Ｐゴシック" panose="020B0600070205080204" pitchFamily="34" charset="-128"/>
                <a:cs typeface="+mn-cs"/>
              </a:rPr>
              <a:t>716</a:t>
            </a:r>
            <a:endParaRPr kumimoji="0" lang="en-US" altLang="en-US" sz="2400" b="0" i="0" u="none" strike="noStrike" kern="1200" cap="none" spc="0" normalizeH="0" baseline="0" noProof="0">
              <a:ln>
                <a:noFill/>
              </a:ln>
              <a:solidFill>
                <a:srgbClr val="000000"/>
              </a:solidFill>
              <a:effectLst/>
              <a:uLnTx/>
              <a:uFillTx/>
              <a:latin typeface="Times" pitchFamily="2" charset="0"/>
              <a:ea typeface="ＭＳ Ｐゴシック" panose="020B0600070205080204" pitchFamily="34" charset="-128"/>
              <a:cs typeface="+mn-cs"/>
            </a:endParaRPr>
          </a:p>
        </p:txBody>
      </p:sp>
      <p:sp>
        <p:nvSpPr>
          <p:cNvPr id="195592" name="Text Box 8">
            <a:extLst>
              <a:ext uri="{FF2B5EF4-FFF2-40B4-BE49-F238E27FC236}">
                <a16:creationId xmlns:a16="http://schemas.microsoft.com/office/drawing/2014/main" id="{B38839DC-0E3D-4240-9CFC-750C06690111}"/>
              </a:ext>
            </a:extLst>
          </p:cNvPr>
          <p:cNvSpPr txBox="1">
            <a:spLocks noChangeArrowheads="1"/>
          </p:cNvSpPr>
          <p:nvPr/>
        </p:nvSpPr>
        <p:spPr bwMode="auto">
          <a:xfrm>
            <a:off x="76200" y="76200"/>
            <a:ext cx="3079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pitchFamily="2" charset="0"/>
                <a:ea typeface="+mn-ea"/>
                <a:cs typeface="+mn-cs"/>
              </a:rPr>
              <a:t>Sing To Me of Heaven</a:t>
            </a:r>
            <a:endParaRPr kumimoji="0" lang="en-US" altLang="en-US" sz="2400" b="0" i="0" u="none" strike="noStrike" kern="1200" cap="none" spc="0" normalizeH="0" baseline="0" noProof="0">
              <a:ln>
                <a:noFill/>
              </a:ln>
              <a:solidFill>
                <a:srgbClr val="000000"/>
              </a:solidFill>
              <a:effectLst/>
              <a:uLnTx/>
              <a:uFillTx/>
              <a:latin typeface="Times" pitchFamily="2" charset="0"/>
              <a:ea typeface="+mn-ea"/>
              <a:cs typeface="+mn-cs"/>
            </a:endParaRPr>
          </a:p>
        </p:txBody>
      </p:sp>
    </p:spTree>
    <p:extLst>
      <p:ext uri="{BB962C8B-B14F-4D97-AF65-F5344CB8AC3E}">
        <p14:creationId xmlns:p14="http://schemas.microsoft.com/office/powerpoint/2010/main" val="29546004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a:extLst>
              <a:ext uri="{FF2B5EF4-FFF2-40B4-BE49-F238E27FC236}">
                <a16:creationId xmlns:a16="http://schemas.microsoft.com/office/drawing/2014/main" id="{D33C5F8E-7A90-B045-8D1A-5C5159AFA1A8}"/>
              </a:ext>
            </a:extLst>
          </p:cNvPr>
          <p:cNvSpPr>
            <a:spLocks noGrp="1" noChangeArrowheads="1"/>
          </p:cNvSpPr>
          <p:nvPr>
            <p:ph type="ctrTitle"/>
          </p:nvPr>
        </p:nvSpPr>
        <p:spPr>
          <a:xfrm>
            <a:off x="76200" y="152400"/>
            <a:ext cx="4038600" cy="228600"/>
          </a:xfrm>
        </p:spPr>
        <p:txBody>
          <a:bodyPr anchor="ctr"/>
          <a:lstStyle/>
          <a:p>
            <a:r>
              <a:rPr lang="en-US" altLang="en-US" sz="1800" dirty="0"/>
              <a:t>2-2 Sing to Me of Heaven</a:t>
            </a:r>
            <a:endParaRPr lang="en-US" altLang="en-US" sz="4400" dirty="0"/>
          </a:p>
        </p:txBody>
      </p:sp>
      <p:pic>
        <p:nvPicPr>
          <p:cNvPr id="196614" name="Picture 6">
            <a:extLst>
              <a:ext uri="{FF2B5EF4-FFF2-40B4-BE49-F238E27FC236}">
                <a16:creationId xmlns:a16="http://schemas.microsoft.com/office/drawing/2014/main" id="{3DC07AAB-2CE5-D647-9AE4-78707F1A1D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extLst>
            <a:ext uri="{909E8E84-426E-40DD-AFC4-6F175D3DCCD1}">
              <a14:hiddenFill xmlns:a14="http://schemas.microsoft.com/office/drawing/2010/main">
                <a:solidFill>
                  <a:srgbClr val="FFFFFF"/>
                </a:solidFill>
              </a14:hiddenFill>
            </a:ext>
          </a:extLst>
        </p:spPr>
      </p:pic>
      <p:sp>
        <p:nvSpPr>
          <p:cNvPr id="196615" name="Text Box 7">
            <a:extLst>
              <a:ext uri="{FF2B5EF4-FFF2-40B4-BE49-F238E27FC236}">
                <a16:creationId xmlns:a16="http://schemas.microsoft.com/office/drawing/2014/main" id="{4AF154BC-FB58-A24D-8285-7CA8A458CDFC}"/>
              </a:ext>
            </a:extLst>
          </p:cNvPr>
          <p:cNvSpPr txBox="1">
            <a:spLocks noChangeArrowheads="1"/>
          </p:cNvSpPr>
          <p:nvPr/>
        </p:nvSpPr>
        <p:spPr bwMode="auto">
          <a:xfrm>
            <a:off x="8426450" y="76200"/>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pitchFamily="2" charset="0"/>
                <a:ea typeface="ＭＳ Ｐゴシック" panose="020B0600070205080204" pitchFamily="34" charset="-128"/>
                <a:cs typeface="+mn-cs"/>
              </a:rPr>
              <a:t>716</a:t>
            </a:r>
            <a:endParaRPr kumimoji="0" lang="en-US" altLang="en-US" sz="2400" b="0" i="0" u="none" strike="noStrike" kern="1200" cap="none" spc="0" normalizeH="0" baseline="0" noProof="0">
              <a:ln>
                <a:noFill/>
              </a:ln>
              <a:solidFill>
                <a:srgbClr val="000000"/>
              </a:solidFill>
              <a:effectLst/>
              <a:uLnTx/>
              <a:uFillTx/>
              <a:latin typeface="Times" pitchFamily="2" charset="0"/>
              <a:ea typeface="ＭＳ Ｐゴシック" panose="020B0600070205080204" pitchFamily="34" charset="-128"/>
              <a:cs typeface="+mn-cs"/>
            </a:endParaRPr>
          </a:p>
        </p:txBody>
      </p:sp>
      <p:sp>
        <p:nvSpPr>
          <p:cNvPr id="196616" name="Text Box 8">
            <a:extLst>
              <a:ext uri="{FF2B5EF4-FFF2-40B4-BE49-F238E27FC236}">
                <a16:creationId xmlns:a16="http://schemas.microsoft.com/office/drawing/2014/main" id="{80DCBDB3-D042-1D4D-9984-FEF3DA294938}"/>
              </a:ext>
            </a:extLst>
          </p:cNvPr>
          <p:cNvSpPr txBox="1">
            <a:spLocks noChangeArrowheads="1"/>
          </p:cNvSpPr>
          <p:nvPr/>
        </p:nvSpPr>
        <p:spPr bwMode="auto">
          <a:xfrm>
            <a:off x="76200" y="76200"/>
            <a:ext cx="3079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pitchFamily="2" charset="0"/>
                <a:ea typeface="+mn-ea"/>
                <a:cs typeface="+mn-cs"/>
              </a:rPr>
              <a:t>Sing To Me of Heaven</a:t>
            </a:r>
            <a:endParaRPr kumimoji="0" lang="en-US" altLang="en-US" sz="2400" b="0" i="0" u="none" strike="noStrike" kern="1200" cap="none" spc="0" normalizeH="0" baseline="0" noProof="0">
              <a:ln>
                <a:noFill/>
              </a:ln>
              <a:solidFill>
                <a:srgbClr val="000000"/>
              </a:solidFill>
              <a:effectLst/>
              <a:uLnTx/>
              <a:uFillTx/>
              <a:latin typeface="Times" pitchFamily="2" charset="0"/>
              <a:ea typeface="+mn-ea"/>
              <a:cs typeface="+mn-cs"/>
            </a:endParaRPr>
          </a:p>
        </p:txBody>
      </p:sp>
    </p:spTree>
    <p:extLst>
      <p:ext uri="{BB962C8B-B14F-4D97-AF65-F5344CB8AC3E}">
        <p14:creationId xmlns:p14="http://schemas.microsoft.com/office/powerpoint/2010/main" val="20326283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a:extLst>
              <a:ext uri="{FF2B5EF4-FFF2-40B4-BE49-F238E27FC236}">
                <a16:creationId xmlns:a16="http://schemas.microsoft.com/office/drawing/2014/main" id="{94519DC3-3E35-8B43-9DAA-8C2F2699CCE7}"/>
              </a:ext>
            </a:extLst>
          </p:cNvPr>
          <p:cNvSpPr>
            <a:spLocks noGrp="1" noChangeArrowheads="1"/>
          </p:cNvSpPr>
          <p:nvPr>
            <p:ph type="ctrTitle"/>
          </p:nvPr>
        </p:nvSpPr>
        <p:spPr>
          <a:xfrm>
            <a:off x="76200" y="152400"/>
            <a:ext cx="4038600" cy="228600"/>
          </a:xfrm>
        </p:spPr>
        <p:txBody>
          <a:bodyPr anchor="ctr"/>
          <a:lstStyle/>
          <a:p>
            <a:r>
              <a:rPr lang="en-US" altLang="en-US" sz="1800"/>
              <a:t>C-1 Sing to Me of Heaven</a:t>
            </a:r>
            <a:endParaRPr lang="en-US" altLang="en-US" sz="4400"/>
          </a:p>
        </p:txBody>
      </p:sp>
      <p:pic>
        <p:nvPicPr>
          <p:cNvPr id="207875" name="Picture 3">
            <a:extLst>
              <a:ext uri="{FF2B5EF4-FFF2-40B4-BE49-F238E27FC236}">
                <a16:creationId xmlns:a16="http://schemas.microsoft.com/office/drawing/2014/main" id="{9F0A9CF5-01C5-0842-AE1D-82FA4578FF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extLst>
            <a:ext uri="{909E8E84-426E-40DD-AFC4-6F175D3DCCD1}">
              <a14:hiddenFill xmlns:a14="http://schemas.microsoft.com/office/drawing/2010/main">
                <a:solidFill>
                  <a:srgbClr val="FFFFFF"/>
                </a:solidFill>
              </a14:hiddenFill>
            </a:ext>
          </a:extLst>
        </p:spPr>
      </p:pic>
      <p:sp>
        <p:nvSpPr>
          <p:cNvPr id="207876" name="Text Box 4">
            <a:extLst>
              <a:ext uri="{FF2B5EF4-FFF2-40B4-BE49-F238E27FC236}">
                <a16:creationId xmlns:a16="http://schemas.microsoft.com/office/drawing/2014/main" id="{7DCE40DE-E393-0742-A4FD-B1C024E9938A}"/>
              </a:ext>
            </a:extLst>
          </p:cNvPr>
          <p:cNvSpPr txBox="1">
            <a:spLocks noChangeArrowheads="1"/>
          </p:cNvSpPr>
          <p:nvPr/>
        </p:nvSpPr>
        <p:spPr bwMode="auto">
          <a:xfrm>
            <a:off x="8426450" y="76200"/>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pitchFamily="2" charset="0"/>
                <a:ea typeface="ＭＳ Ｐゴシック" panose="020B0600070205080204" pitchFamily="34" charset="-128"/>
                <a:cs typeface="+mn-cs"/>
              </a:rPr>
              <a:t>716</a:t>
            </a:r>
            <a:endParaRPr kumimoji="0" lang="en-US" altLang="en-US" sz="2400" b="0" i="0" u="none" strike="noStrike" kern="1200" cap="none" spc="0" normalizeH="0" baseline="0" noProof="0">
              <a:ln>
                <a:noFill/>
              </a:ln>
              <a:solidFill>
                <a:srgbClr val="000000"/>
              </a:solidFill>
              <a:effectLst/>
              <a:uLnTx/>
              <a:uFillTx/>
              <a:latin typeface="Times" pitchFamily="2" charset="0"/>
              <a:ea typeface="ＭＳ Ｐゴシック" panose="020B0600070205080204" pitchFamily="34" charset="-128"/>
              <a:cs typeface="+mn-cs"/>
            </a:endParaRPr>
          </a:p>
        </p:txBody>
      </p:sp>
      <p:sp>
        <p:nvSpPr>
          <p:cNvPr id="207877" name="Text Box 5">
            <a:extLst>
              <a:ext uri="{FF2B5EF4-FFF2-40B4-BE49-F238E27FC236}">
                <a16:creationId xmlns:a16="http://schemas.microsoft.com/office/drawing/2014/main" id="{879E6A9F-B447-B345-A1C7-D27211A43243}"/>
              </a:ext>
            </a:extLst>
          </p:cNvPr>
          <p:cNvSpPr txBox="1">
            <a:spLocks noChangeArrowheads="1"/>
          </p:cNvSpPr>
          <p:nvPr/>
        </p:nvSpPr>
        <p:spPr bwMode="auto">
          <a:xfrm>
            <a:off x="76200" y="76200"/>
            <a:ext cx="3079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pitchFamily="2" charset="0"/>
                <a:ea typeface="+mn-ea"/>
                <a:cs typeface="+mn-cs"/>
              </a:rPr>
              <a:t>Sing To Me of Heaven</a:t>
            </a:r>
            <a:endParaRPr kumimoji="0" lang="en-US" altLang="en-US" sz="2400" b="0" i="0" u="none" strike="noStrike" kern="1200" cap="none" spc="0" normalizeH="0" baseline="0" noProof="0">
              <a:ln>
                <a:noFill/>
              </a:ln>
              <a:solidFill>
                <a:srgbClr val="000000"/>
              </a:solidFill>
              <a:effectLst/>
              <a:uLnTx/>
              <a:uFillTx/>
              <a:latin typeface="Times" pitchFamily="2" charset="0"/>
              <a:ea typeface="+mn-ea"/>
              <a:cs typeface="+mn-cs"/>
            </a:endParaRPr>
          </a:p>
        </p:txBody>
      </p:sp>
    </p:spTree>
    <p:extLst>
      <p:ext uri="{BB962C8B-B14F-4D97-AF65-F5344CB8AC3E}">
        <p14:creationId xmlns:p14="http://schemas.microsoft.com/office/powerpoint/2010/main" val="26710167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ctrTitle"/>
          </p:nvPr>
        </p:nvSpPr>
        <p:spPr>
          <a:xfrm>
            <a:off x="38100" y="1044575"/>
            <a:ext cx="9144000" cy="936625"/>
          </a:xfrm>
        </p:spPr>
        <p:txBody>
          <a:bodyP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eaLnBrk="1" hangingPunct="1">
              <a:defRPr/>
            </a:pPr>
            <a:r>
              <a:rPr lang="en-US" sz="3600"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26000" endPos="21000" dist="5000" dir="5400000" sy="-100000" rotWithShape="0"/>
                </a:effectLst>
              </a:rPr>
              <a:t>Holy Holy Holy</a:t>
            </a:r>
          </a:p>
        </p:txBody>
      </p:sp>
      <p:sp>
        <p:nvSpPr>
          <p:cNvPr id="128002" name="Subtitle 23"/>
          <p:cNvSpPr>
            <a:spLocks noGrp="1"/>
          </p:cNvSpPr>
          <p:nvPr>
            <p:ph type="subTitle" idx="1"/>
          </p:nvPr>
        </p:nvSpPr>
        <p:spPr>
          <a:xfrm>
            <a:off x="1143000" y="1981200"/>
            <a:ext cx="6934200" cy="762000"/>
          </a:xfrm>
        </p:spPr>
        <p:txBody>
          <a:bodyPr/>
          <a:lstStyle/>
          <a:p>
            <a:pPr eaLnBrk="1" hangingPunct="1"/>
            <a:r>
              <a:rPr lang="en-US" altLang="en-US" sz="4400" dirty="0">
                <a:cs typeface="Tahoma" charset="0"/>
              </a:rPr>
              <a:t>Page# 47</a:t>
            </a:r>
          </a:p>
        </p:txBody>
      </p:sp>
      <p:sp>
        <p:nvSpPr>
          <p:cNvPr id="5" name="TextBox 4"/>
          <p:cNvSpPr txBox="1"/>
          <p:nvPr/>
        </p:nvSpPr>
        <p:spPr>
          <a:xfrm>
            <a:off x="3886200" y="6477000"/>
            <a:ext cx="2362200" cy="228600"/>
          </a:xfrm>
          <a:prstGeom prst="rect">
            <a:avLst/>
          </a:prstGeom>
        </p:spPr>
        <p:txBody>
          <a:bodyPr lIns="91407" tIns="45704" rIns="91407" bIns="45704" anchor="ctr">
            <a:normAutofit fontScale="40000" lnSpcReduction="20000"/>
          </a:bodyPr>
          <a:lstStyle/>
          <a:p>
            <a:pPr marL="0" marR="0" lvl="0" indent="0" algn="l" defTabSz="914071"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333333"/>
                </a:solidFill>
                <a:effectLst/>
                <a:uLnTx/>
                <a:uFillTx/>
                <a:latin typeface="Arial" charset="0"/>
                <a:ea typeface="+mn-ea"/>
                <a:cs typeface="+mn-cs"/>
              </a:rPr>
              <a:t>By </a:t>
            </a:r>
            <a:r>
              <a:rPr kumimoji="0" lang="en-US" sz="2400" b="1" i="0" u="none" strike="noStrike" kern="1200" cap="none" spc="0" normalizeH="0" baseline="0" noProof="0" dirty="0">
                <a:ln>
                  <a:noFill/>
                </a:ln>
                <a:solidFill>
                  <a:srgbClr val="333333"/>
                </a:solidFill>
                <a:effectLst/>
                <a:uLnTx/>
                <a:uFillTx/>
                <a:latin typeface="Arial" charset="0"/>
                <a:ea typeface="+mn-ea"/>
                <a:cs typeface="+mn-cs"/>
                <a:hlinkClick r:id="rId3"/>
              </a:rPr>
              <a:t>PresenterMedia.com</a:t>
            </a:r>
            <a:endParaRPr kumimoji="0" lang="en-US" sz="2400" b="0" i="0" u="none" strike="noStrike" kern="1200" cap="none" spc="0" normalizeH="0" baseline="0" noProof="0" dirty="0">
              <a:ln>
                <a:noFill/>
              </a:ln>
              <a:solidFill>
                <a:srgbClr val="333333"/>
              </a:solidFill>
              <a:effectLst/>
              <a:uLnTx/>
              <a:uFillTx/>
              <a:latin typeface="Perpetua" pitchFamily="18" charset="0"/>
              <a:ea typeface="+mn-ea"/>
              <a:cs typeface="+mn-cs"/>
            </a:endParaRPr>
          </a:p>
        </p:txBody>
      </p:sp>
    </p:spTree>
    <p:extLst>
      <p:ext uri="{BB962C8B-B14F-4D97-AF65-F5344CB8AC3E}">
        <p14:creationId xmlns:p14="http://schemas.microsoft.com/office/powerpoint/2010/main" val="2867332490"/>
      </p:ext>
    </p:extLst>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a:extLst>
              <a:ext uri="{FF2B5EF4-FFF2-40B4-BE49-F238E27FC236}">
                <a16:creationId xmlns:a16="http://schemas.microsoft.com/office/drawing/2014/main" id="{508C4DB4-046E-B040-B6CA-C25389AE04B1}"/>
              </a:ext>
            </a:extLst>
          </p:cNvPr>
          <p:cNvSpPr>
            <a:spLocks noGrp="1" noChangeArrowheads="1"/>
          </p:cNvSpPr>
          <p:nvPr>
            <p:ph type="ctrTitle"/>
          </p:nvPr>
        </p:nvSpPr>
        <p:spPr>
          <a:xfrm>
            <a:off x="76200" y="152400"/>
            <a:ext cx="4038600" cy="228600"/>
          </a:xfrm>
        </p:spPr>
        <p:txBody>
          <a:bodyPr anchor="ctr"/>
          <a:lstStyle/>
          <a:p>
            <a:r>
              <a:rPr lang="en-US" altLang="en-US" sz="1800" dirty="0"/>
              <a:t>C-2 Sing to Me of Heaven</a:t>
            </a:r>
            <a:endParaRPr lang="en-US" altLang="en-US" sz="4400" dirty="0"/>
          </a:p>
        </p:txBody>
      </p:sp>
      <p:pic>
        <p:nvPicPr>
          <p:cNvPr id="208899" name="Picture 3">
            <a:extLst>
              <a:ext uri="{FF2B5EF4-FFF2-40B4-BE49-F238E27FC236}">
                <a16:creationId xmlns:a16="http://schemas.microsoft.com/office/drawing/2014/main" id="{B99F1A19-7AC7-A140-9941-42FF4361C2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extLst>
            <a:ext uri="{909E8E84-426E-40DD-AFC4-6F175D3DCCD1}">
              <a14:hiddenFill xmlns:a14="http://schemas.microsoft.com/office/drawing/2010/main">
                <a:solidFill>
                  <a:srgbClr val="FFFFFF"/>
                </a:solidFill>
              </a14:hiddenFill>
            </a:ext>
          </a:extLst>
        </p:spPr>
      </p:pic>
      <p:sp>
        <p:nvSpPr>
          <p:cNvPr id="208900" name="Text Box 4">
            <a:extLst>
              <a:ext uri="{FF2B5EF4-FFF2-40B4-BE49-F238E27FC236}">
                <a16:creationId xmlns:a16="http://schemas.microsoft.com/office/drawing/2014/main" id="{D6101ECC-2440-C249-AD10-982FAAE9DEE1}"/>
              </a:ext>
            </a:extLst>
          </p:cNvPr>
          <p:cNvSpPr txBox="1">
            <a:spLocks noChangeArrowheads="1"/>
          </p:cNvSpPr>
          <p:nvPr/>
        </p:nvSpPr>
        <p:spPr bwMode="auto">
          <a:xfrm>
            <a:off x="8426450" y="76200"/>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pitchFamily="2" charset="0"/>
                <a:ea typeface="ＭＳ Ｐゴシック" panose="020B0600070205080204" pitchFamily="34" charset="-128"/>
                <a:cs typeface="+mn-cs"/>
              </a:rPr>
              <a:t>716</a:t>
            </a:r>
            <a:endParaRPr kumimoji="0" lang="en-US" altLang="en-US" sz="2400" b="0" i="0" u="none" strike="noStrike" kern="1200" cap="none" spc="0" normalizeH="0" baseline="0" noProof="0">
              <a:ln>
                <a:noFill/>
              </a:ln>
              <a:solidFill>
                <a:srgbClr val="000000"/>
              </a:solidFill>
              <a:effectLst/>
              <a:uLnTx/>
              <a:uFillTx/>
              <a:latin typeface="Times" pitchFamily="2" charset="0"/>
              <a:ea typeface="ＭＳ Ｐゴシック" panose="020B0600070205080204" pitchFamily="34" charset="-128"/>
              <a:cs typeface="+mn-cs"/>
            </a:endParaRPr>
          </a:p>
        </p:txBody>
      </p:sp>
      <p:sp>
        <p:nvSpPr>
          <p:cNvPr id="208901" name="Text Box 5">
            <a:extLst>
              <a:ext uri="{FF2B5EF4-FFF2-40B4-BE49-F238E27FC236}">
                <a16:creationId xmlns:a16="http://schemas.microsoft.com/office/drawing/2014/main" id="{279697D5-547F-014E-BD41-126244ACBDDB}"/>
              </a:ext>
            </a:extLst>
          </p:cNvPr>
          <p:cNvSpPr txBox="1">
            <a:spLocks noChangeArrowheads="1"/>
          </p:cNvSpPr>
          <p:nvPr/>
        </p:nvSpPr>
        <p:spPr bwMode="auto">
          <a:xfrm>
            <a:off x="76200" y="76200"/>
            <a:ext cx="3079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pitchFamily="2" charset="0"/>
                <a:ea typeface="+mn-ea"/>
                <a:cs typeface="+mn-cs"/>
              </a:rPr>
              <a:t>Sing To Me of Heaven</a:t>
            </a:r>
            <a:endParaRPr kumimoji="0" lang="en-US" altLang="en-US" sz="2400" b="0" i="0" u="none" strike="noStrike" kern="1200" cap="none" spc="0" normalizeH="0" baseline="0" noProof="0">
              <a:ln>
                <a:noFill/>
              </a:ln>
              <a:solidFill>
                <a:srgbClr val="000000"/>
              </a:solidFill>
              <a:effectLst/>
              <a:uLnTx/>
              <a:uFillTx/>
              <a:latin typeface="Times" pitchFamily="2" charset="0"/>
              <a:ea typeface="+mn-ea"/>
              <a:cs typeface="+mn-cs"/>
            </a:endParaRPr>
          </a:p>
        </p:txBody>
      </p:sp>
    </p:spTree>
    <p:extLst>
      <p:ext uri="{BB962C8B-B14F-4D97-AF65-F5344CB8AC3E}">
        <p14:creationId xmlns:p14="http://schemas.microsoft.com/office/powerpoint/2010/main" val="16200415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a:extLst>
              <a:ext uri="{FF2B5EF4-FFF2-40B4-BE49-F238E27FC236}">
                <a16:creationId xmlns:a16="http://schemas.microsoft.com/office/drawing/2014/main" id="{8ABDEAFA-17C9-6D4A-9EDE-D9A7023FAD39}"/>
              </a:ext>
            </a:extLst>
          </p:cNvPr>
          <p:cNvSpPr>
            <a:spLocks noGrp="1" noChangeArrowheads="1"/>
          </p:cNvSpPr>
          <p:nvPr>
            <p:ph type="ctrTitle"/>
          </p:nvPr>
        </p:nvSpPr>
        <p:spPr>
          <a:xfrm>
            <a:off x="76200" y="152400"/>
            <a:ext cx="4038600" cy="228600"/>
          </a:xfrm>
        </p:spPr>
        <p:txBody>
          <a:bodyPr anchor="ctr"/>
          <a:lstStyle/>
          <a:p>
            <a:r>
              <a:rPr lang="en-US" altLang="en-US" sz="1800"/>
              <a:t>3-1 Sing to Me of Heaven</a:t>
            </a:r>
            <a:endParaRPr lang="en-US" altLang="en-US" sz="4400"/>
          </a:p>
        </p:txBody>
      </p:sp>
      <p:pic>
        <p:nvPicPr>
          <p:cNvPr id="197638" name="Picture 6">
            <a:extLst>
              <a:ext uri="{FF2B5EF4-FFF2-40B4-BE49-F238E27FC236}">
                <a16:creationId xmlns:a16="http://schemas.microsoft.com/office/drawing/2014/main" id="{EB8C61AA-860B-EF4F-9E97-0C46840EA7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extLst>
            <a:ext uri="{909E8E84-426E-40DD-AFC4-6F175D3DCCD1}">
              <a14:hiddenFill xmlns:a14="http://schemas.microsoft.com/office/drawing/2010/main">
                <a:solidFill>
                  <a:srgbClr val="FFFFFF"/>
                </a:solidFill>
              </a14:hiddenFill>
            </a:ext>
          </a:extLst>
        </p:spPr>
      </p:pic>
      <p:sp>
        <p:nvSpPr>
          <p:cNvPr id="197639" name="Text Box 7">
            <a:extLst>
              <a:ext uri="{FF2B5EF4-FFF2-40B4-BE49-F238E27FC236}">
                <a16:creationId xmlns:a16="http://schemas.microsoft.com/office/drawing/2014/main" id="{91F7B457-603A-0F4B-BF4F-8DEFEA2E0D42}"/>
              </a:ext>
            </a:extLst>
          </p:cNvPr>
          <p:cNvSpPr txBox="1">
            <a:spLocks noChangeArrowheads="1"/>
          </p:cNvSpPr>
          <p:nvPr/>
        </p:nvSpPr>
        <p:spPr bwMode="auto">
          <a:xfrm>
            <a:off x="8426450" y="76200"/>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pitchFamily="2" charset="0"/>
                <a:ea typeface="ＭＳ Ｐゴシック" panose="020B0600070205080204" pitchFamily="34" charset="-128"/>
                <a:cs typeface="+mn-cs"/>
              </a:rPr>
              <a:t>716</a:t>
            </a:r>
            <a:endParaRPr kumimoji="0" lang="en-US" altLang="en-US" sz="2400" b="0" i="0" u="none" strike="noStrike" kern="1200" cap="none" spc="0" normalizeH="0" baseline="0" noProof="0">
              <a:ln>
                <a:noFill/>
              </a:ln>
              <a:solidFill>
                <a:srgbClr val="000000"/>
              </a:solidFill>
              <a:effectLst/>
              <a:uLnTx/>
              <a:uFillTx/>
              <a:latin typeface="Times" pitchFamily="2" charset="0"/>
              <a:ea typeface="ＭＳ Ｐゴシック" panose="020B0600070205080204" pitchFamily="34" charset="-128"/>
              <a:cs typeface="+mn-cs"/>
            </a:endParaRPr>
          </a:p>
        </p:txBody>
      </p:sp>
      <p:sp>
        <p:nvSpPr>
          <p:cNvPr id="197640" name="Text Box 8">
            <a:extLst>
              <a:ext uri="{FF2B5EF4-FFF2-40B4-BE49-F238E27FC236}">
                <a16:creationId xmlns:a16="http://schemas.microsoft.com/office/drawing/2014/main" id="{2366EBEC-D005-324B-A09F-C0B77EC7BD1B}"/>
              </a:ext>
            </a:extLst>
          </p:cNvPr>
          <p:cNvSpPr txBox="1">
            <a:spLocks noChangeArrowheads="1"/>
          </p:cNvSpPr>
          <p:nvPr/>
        </p:nvSpPr>
        <p:spPr bwMode="auto">
          <a:xfrm>
            <a:off x="76200" y="76200"/>
            <a:ext cx="3079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pitchFamily="2" charset="0"/>
                <a:ea typeface="+mn-ea"/>
                <a:cs typeface="+mn-cs"/>
              </a:rPr>
              <a:t>Sing To Me of Heaven</a:t>
            </a:r>
            <a:endParaRPr kumimoji="0" lang="en-US" altLang="en-US" sz="2400" b="0" i="0" u="none" strike="noStrike" kern="1200" cap="none" spc="0" normalizeH="0" baseline="0" noProof="0">
              <a:ln>
                <a:noFill/>
              </a:ln>
              <a:solidFill>
                <a:srgbClr val="000000"/>
              </a:solidFill>
              <a:effectLst/>
              <a:uLnTx/>
              <a:uFillTx/>
              <a:latin typeface="Times" pitchFamily="2" charset="0"/>
              <a:ea typeface="+mn-ea"/>
              <a:cs typeface="+mn-cs"/>
            </a:endParaRPr>
          </a:p>
        </p:txBody>
      </p:sp>
    </p:spTree>
    <p:extLst>
      <p:ext uri="{BB962C8B-B14F-4D97-AF65-F5344CB8AC3E}">
        <p14:creationId xmlns:p14="http://schemas.microsoft.com/office/powerpoint/2010/main" val="5825117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a:extLst>
              <a:ext uri="{FF2B5EF4-FFF2-40B4-BE49-F238E27FC236}">
                <a16:creationId xmlns:a16="http://schemas.microsoft.com/office/drawing/2014/main" id="{0937043D-75A9-6045-90AA-353EA5C10A5B}"/>
              </a:ext>
            </a:extLst>
          </p:cNvPr>
          <p:cNvSpPr>
            <a:spLocks noGrp="1" noChangeArrowheads="1"/>
          </p:cNvSpPr>
          <p:nvPr>
            <p:ph type="ctrTitle"/>
          </p:nvPr>
        </p:nvSpPr>
        <p:spPr>
          <a:xfrm>
            <a:off x="76200" y="152400"/>
            <a:ext cx="4038600" cy="228600"/>
          </a:xfrm>
        </p:spPr>
        <p:txBody>
          <a:bodyPr anchor="ctr"/>
          <a:lstStyle/>
          <a:p>
            <a:r>
              <a:rPr lang="en-US" altLang="en-US" sz="1800" dirty="0"/>
              <a:t>3-2 Sing to Me of Heaven</a:t>
            </a:r>
            <a:endParaRPr lang="en-US" altLang="en-US" sz="4400" dirty="0"/>
          </a:p>
        </p:txBody>
      </p:sp>
      <p:pic>
        <p:nvPicPr>
          <p:cNvPr id="198662" name="Picture 6">
            <a:extLst>
              <a:ext uri="{FF2B5EF4-FFF2-40B4-BE49-F238E27FC236}">
                <a16:creationId xmlns:a16="http://schemas.microsoft.com/office/drawing/2014/main" id="{3F65E2C8-1B9D-0C43-A9A2-52519C8D94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extLst>
            <a:ext uri="{909E8E84-426E-40DD-AFC4-6F175D3DCCD1}">
              <a14:hiddenFill xmlns:a14="http://schemas.microsoft.com/office/drawing/2010/main">
                <a:solidFill>
                  <a:srgbClr val="FFFFFF"/>
                </a:solidFill>
              </a14:hiddenFill>
            </a:ext>
          </a:extLst>
        </p:spPr>
      </p:pic>
      <p:sp>
        <p:nvSpPr>
          <p:cNvPr id="198663" name="Text Box 7">
            <a:extLst>
              <a:ext uri="{FF2B5EF4-FFF2-40B4-BE49-F238E27FC236}">
                <a16:creationId xmlns:a16="http://schemas.microsoft.com/office/drawing/2014/main" id="{1298C84E-1E47-DD43-9F08-BA51E64EEDD7}"/>
              </a:ext>
            </a:extLst>
          </p:cNvPr>
          <p:cNvSpPr txBox="1">
            <a:spLocks noChangeArrowheads="1"/>
          </p:cNvSpPr>
          <p:nvPr/>
        </p:nvSpPr>
        <p:spPr bwMode="auto">
          <a:xfrm>
            <a:off x="8426450" y="76200"/>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pitchFamily="2" charset="0"/>
                <a:ea typeface="ＭＳ Ｐゴシック" panose="020B0600070205080204" pitchFamily="34" charset="-128"/>
                <a:cs typeface="+mn-cs"/>
              </a:rPr>
              <a:t>716</a:t>
            </a:r>
            <a:endParaRPr kumimoji="0" lang="en-US" altLang="en-US" sz="2400" b="0" i="0" u="none" strike="noStrike" kern="1200" cap="none" spc="0" normalizeH="0" baseline="0" noProof="0">
              <a:ln>
                <a:noFill/>
              </a:ln>
              <a:solidFill>
                <a:srgbClr val="000000"/>
              </a:solidFill>
              <a:effectLst/>
              <a:uLnTx/>
              <a:uFillTx/>
              <a:latin typeface="Times" pitchFamily="2" charset="0"/>
              <a:ea typeface="ＭＳ Ｐゴシック" panose="020B0600070205080204" pitchFamily="34" charset="-128"/>
              <a:cs typeface="+mn-cs"/>
            </a:endParaRPr>
          </a:p>
        </p:txBody>
      </p:sp>
      <p:sp>
        <p:nvSpPr>
          <p:cNvPr id="198664" name="Text Box 8">
            <a:extLst>
              <a:ext uri="{FF2B5EF4-FFF2-40B4-BE49-F238E27FC236}">
                <a16:creationId xmlns:a16="http://schemas.microsoft.com/office/drawing/2014/main" id="{34594750-A0FF-EC49-9FD9-CB0A1A36C119}"/>
              </a:ext>
            </a:extLst>
          </p:cNvPr>
          <p:cNvSpPr txBox="1">
            <a:spLocks noChangeArrowheads="1"/>
          </p:cNvSpPr>
          <p:nvPr/>
        </p:nvSpPr>
        <p:spPr bwMode="auto">
          <a:xfrm>
            <a:off x="76200" y="76200"/>
            <a:ext cx="3079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pitchFamily="2" charset="0"/>
                <a:ea typeface="+mn-ea"/>
                <a:cs typeface="+mn-cs"/>
              </a:rPr>
              <a:t>Sing To Me of Heaven</a:t>
            </a:r>
            <a:endParaRPr kumimoji="0" lang="en-US" altLang="en-US" sz="2400" b="0" i="0" u="none" strike="noStrike" kern="1200" cap="none" spc="0" normalizeH="0" baseline="0" noProof="0">
              <a:ln>
                <a:noFill/>
              </a:ln>
              <a:solidFill>
                <a:srgbClr val="000000"/>
              </a:solidFill>
              <a:effectLst/>
              <a:uLnTx/>
              <a:uFillTx/>
              <a:latin typeface="Times" pitchFamily="2" charset="0"/>
              <a:ea typeface="+mn-ea"/>
              <a:cs typeface="+mn-cs"/>
            </a:endParaRPr>
          </a:p>
        </p:txBody>
      </p:sp>
    </p:spTree>
    <p:extLst>
      <p:ext uri="{BB962C8B-B14F-4D97-AF65-F5344CB8AC3E}">
        <p14:creationId xmlns:p14="http://schemas.microsoft.com/office/powerpoint/2010/main" val="5448712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35BD261E-5862-364E-8E41-1204AFB254EE}"/>
              </a:ext>
            </a:extLst>
          </p:cNvPr>
          <p:cNvSpPr>
            <a:spLocks noGrp="1" noChangeArrowheads="1"/>
          </p:cNvSpPr>
          <p:nvPr>
            <p:ph type="ctrTitle"/>
          </p:nvPr>
        </p:nvSpPr>
        <p:spPr>
          <a:xfrm>
            <a:off x="76200" y="152400"/>
            <a:ext cx="4038600" cy="228600"/>
          </a:xfrm>
        </p:spPr>
        <p:txBody>
          <a:bodyPr anchor="ctr"/>
          <a:lstStyle/>
          <a:p>
            <a:r>
              <a:rPr lang="en-US" altLang="en-US" sz="1800"/>
              <a:t>C-1 Sing to Me of Heaven</a:t>
            </a:r>
            <a:endParaRPr lang="en-US" altLang="en-US" sz="4400"/>
          </a:p>
        </p:txBody>
      </p:sp>
      <p:pic>
        <p:nvPicPr>
          <p:cNvPr id="199686" name="Picture 6">
            <a:extLst>
              <a:ext uri="{FF2B5EF4-FFF2-40B4-BE49-F238E27FC236}">
                <a16:creationId xmlns:a16="http://schemas.microsoft.com/office/drawing/2014/main" id="{6CF206F9-56E1-9147-B075-DF1E273945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extLst>
            <a:ext uri="{909E8E84-426E-40DD-AFC4-6F175D3DCCD1}">
              <a14:hiddenFill xmlns:a14="http://schemas.microsoft.com/office/drawing/2010/main">
                <a:solidFill>
                  <a:srgbClr val="FFFFFF"/>
                </a:solidFill>
              </a14:hiddenFill>
            </a:ext>
          </a:extLst>
        </p:spPr>
      </p:pic>
      <p:sp>
        <p:nvSpPr>
          <p:cNvPr id="199687" name="Text Box 7">
            <a:extLst>
              <a:ext uri="{FF2B5EF4-FFF2-40B4-BE49-F238E27FC236}">
                <a16:creationId xmlns:a16="http://schemas.microsoft.com/office/drawing/2014/main" id="{1A74D2B2-5E1C-664A-AEBC-2320A7108AA7}"/>
              </a:ext>
            </a:extLst>
          </p:cNvPr>
          <p:cNvSpPr txBox="1">
            <a:spLocks noChangeArrowheads="1"/>
          </p:cNvSpPr>
          <p:nvPr/>
        </p:nvSpPr>
        <p:spPr bwMode="auto">
          <a:xfrm>
            <a:off x="8426450" y="76200"/>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pitchFamily="2" charset="0"/>
                <a:ea typeface="ＭＳ Ｐゴシック" panose="020B0600070205080204" pitchFamily="34" charset="-128"/>
                <a:cs typeface="+mn-cs"/>
              </a:rPr>
              <a:t>716</a:t>
            </a:r>
            <a:endParaRPr kumimoji="0" lang="en-US" altLang="en-US" sz="2400" b="0" i="0" u="none" strike="noStrike" kern="1200" cap="none" spc="0" normalizeH="0" baseline="0" noProof="0">
              <a:ln>
                <a:noFill/>
              </a:ln>
              <a:solidFill>
                <a:srgbClr val="000000"/>
              </a:solidFill>
              <a:effectLst/>
              <a:uLnTx/>
              <a:uFillTx/>
              <a:latin typeface="Times" pitchFamily="2" charset="0"/>
              <a:ea typeface="ＭＳ Ｐゴシック" panose="020B0600070205080204" pitchFamily="34" charset="-128"/>
              <a:cs typeface="+mn-cs"/>
            </a:endParaRPr>
          </a:p>
        </p:txBody>
      </p:sp>
      <p:sp>
        <p:nvSpPr>
          <p:cNvPr id="199688" name="Text Box 8">
            <a:extLst>
              <a:ext uri="{FF2B5EF4-FFF2-40B4-BE49-F238E27FC236}">
                <a16:creationId xmlns:a16="http://schemas.microsoft.com/office/drawing/2014/main" id="{93931F9A-7FB3-2B41-BCE4-1ADBC2048F41}"/>
              </a:ext>
            </a:extLst>
          </p:cNvPr>
          <p:cNvSpPr txBox="1">
            <a:spLocks noChangeArrowheads="1"/>
          </p:cNvSpPr>
          <p:nvPr/>
        </p:nvSpPr>
        <p:spPr bwMode="auto">
          <a:xfrm>
            <a:off x="76200" y="76200"/>
            <a:ext cx="3079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pitchFamily="2" charset="0"/>
                <a:ea typeface="+mn-ea"/>
                <a:cs typeface="+mn-cs"/>
              </a:rPr>
              <a:t>Sing To Me of Heaven</a:t>
            </a:r>
            <a:endParaRPr kumimoji="0" lang="en-US" altLang="en-US" sz="2400" b="0" i="0" u="none" strike="noStrike" kern="1200" cap="none" spc="0" normalizeH="0" baseline="0" noProof="0">
              <a:ln>
                <a:noFill/>
              </a:ln>
              <a:solidFill>
                <a:srgbClr val="000000"/>
              </a:solidFill>
              <a:effectLst/>
              <a:uLnTx/>
              <a:uFillTx/>
              <a:latin typeface="Times" pitchFamily="2" charset="0"/>
              <a:ea typeface="+mn-ea"/>
              <a:cs typeface="+mn-cs"/>
            </a:endParaRPr>
          </a:p>
        </p:txBody>
      </p:sp>
    </p:spTree>
    <p:extLst>
      <p:ext uri="{BB962C8B-B14F-4D97-AF65-F5344CB8AC3E}">
        <p14:creationId xmlns:p14="http://schemas.microsoft.com/office/powerpoint/2010/main" val="28768204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a:extLst>
              <a:ext uri="{FF2B5EF4-FFF2-40B4-BE49-F238E27FC236}">
                <a16:creationId xmlns:a16="http://schemas.microsoft.com/office/drawing/2014/main" id="{D6199097-61E0-4241-8E9D-0D600C8A79E6}"/>
              </a:ext>
            </a:extLst>
          </p:cNvPr>
          <p:cNvSpPr>
            <a:spLocks noGrp="1" noChangeArrowheads="1"/>
          </p:cNvSpPr>
          <p:nvPr>
            <p:ph type="ctrTitle"/>
          </p:nvPr>
        </p:nvSpPr>
        <p:spPr>
          <a:xfrm>
            <a:off x="76200" y="152400"/>
            <a:ext cx="4038600" cy="228600"/>
          </a:xfrm>
        </p:spPr>
        <p:txBody>
          <a:bodyPr anchor="ctr"/>
          <a:lstStyle/>
          <a:p>
            <a:r>
              <a:rPr lang="en-US" altLang="en-US" sz="1800" dirty="0"/>
              <a:t>C-2 Sing to Me of Heaven</a:t>
            </a:r>
            <a:endParaRPr lang="en-US" altLang="en-US" sz="4400" dirty="0"/>
          </a:p>
        </p:txBody>
      </p:sp>
      <p:pic>
        <p:nvPicPr>
          <p:cNvPr id="200710" name="Picture 6">
            <a:extLst>
              <a:ext uri="{FF2B5EF4-FFF2-40B4-BE49-F238E27FC236}">
                <a16:creationId xmlns:a16="http://schemas.microsoft.com/office/drawing/2014/main" id="{11839936-E0B8-2A48-92C5-5A6257DA5A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extLst>
            <a:ext uri="{909E8E84-426E-40DD-AFC4-6F175D3DCCD1}">
              <a14:hiddenFill xmlns:a14="http://schemas.microsoft.com/office/drawing/2010/main">
                <a:solidFill>
                  <a:srgbClr val="FFFFFF"/>
                </a:solidFill>
              </a14:hiddenFill>
            </a:ext>
          </a:extLst>
        </p:spPr>
      </p:pic>
      <p:sp>
        <p:nvSpPr>
          <p:cNvPr id="200711" name="Text Box 7">
            <a:extLst>
              <a:ext uri="{FF2B5EF4-FFF2-40B4-BE49-F238E27FC236}">
                <a16:creationId xmlns:a16="http://schemas.microsoft.com/office/drawing/2014/main" id="{6AC8BC9D-7B2E-A34D-98E5-D7F4DA579CB8}"/>
              </a:ext>
            </a:extLst>
          </p:cNvPr>
          <p:cNvSpPr txBox="1">
            <a:spLocks noChangeArrowheads="1"/>
          </p:cNvSpPr>
          <p:nvPr/>
        </p:nvSpPr>
        <p:spPr bwMode="auto">
          <a:xfrm>
            <a:off x="8426450" y="76200"/>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pitchFamily="2" charset="0"/>
                <a:ea typeface="ＭＳ Ｐゴシック" panose="020B0600070205080204" pitchFamily="34" charset="-128"/>
                <a:cs typeface="+mn-cs"/>
              </a:rPr>
              <a:t>716</a:t>
            </a:r>
            <a:endParaRPr kumimoji="0" lang="en-US" altLang="en-US" sz="2400" b="0" i="0" u="none" strike="noStrike" kern="1200" cap="none" spc="0" normalizeH="0" baseline="0" noProof="0">
              <a:ln>
                <a:noFill/>
              </a:ln>
              <a:solidFill>
                <a:srgbClr val="000000"/>
              </a:solidFill>
              <a:effectLst/>
              <a:uLnTx/>
              <a:uFillTx/>
              <a:latin typeface="Times" pitchFamily="2" charset="0"/>
              <a:ea typeface="ＭＳ Ｐゴシック" panose="020B0600070205080204" pitchFamily="34" charset="-128"/>
              <a:cs typeface="+mn-cs"/>
            </a:endParaRPr>
          </a:p>
        </p:txBody>
      </p:sp>
      <p:sp>
        <p:nvSpPr>
          <p:cNvPr id="200712" name="Text Box 8">
            <a:extLst>
              <a:ext uri="{FF2B5EF4-FFF2-40B4-BE49-F238E27FC236}">
                <a16:creationId xmlns:a16="http://schemas.microsoft.com/office/drawing/2014/main" id="{A48AEBEA-93CE-A04D-8F42-9CC91EF5D412}"/>
              </a:ext>
            </a:extLst>
          </p:cNvPr>
          <p:cNvSpPr txBox="1">
            <a:spLocks noChangeArrowheads="1"/>
          </p:cNvSpPr>
          <p:nvPr/>
        </p:nvSpPr>
        <p:spPr bwMode="auto">
          <a:xfrm>
            <a:off x="76200" y="76200"/>
            <a:ext cx="3079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pitchFamily="2" charset="0"/>
                <a:ea typeface="+mn-ea"/>
                <a:cs typeface="+mn-cs"/>
              </a:rPr>
              <a:t>Sing To Me of Heaven</a:t>
            </a:r>
            <a:endParaRPr kumimoji="0" lang="en-US" altLang="en-US" sz="2400" b="0" i="0" u="none" strike="noStrike" kern="1200" cap="none" spc="0" normalizeH="0" baseline="0" noProof="0">
              <a:ln>
                <a:noFill/>
              </a:ln>
              <a:solidFill>
                <a:srgbClr val="000000"/>
              </a:solidFill>
              <a:effectLst/>
              <a:uLnTx/>
              <a:uFillTx/>
              <a:latin typeface="Times" pitchFamily="2" charset="0"/>
              <a:ea typeface="+mn-ea"/>
              <a:cs typeface="+mn-cs"/>
            </a:endParaRPr>
          </a:p>
        </p:txBody>
      </p:sp>
    </p:spTree>
    <p:extLst>
      <p:ext uri="{BB962C8B-B14F-4D97-AF65-F5344CB8AC3E}">
        <p14:creationId xmlns:p14="http://schemas.microsoft.com/office/powerpoint/2010/main" val="41532148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9B609D2-8F44-B04E-B4C2-DF65764CF5B6}"/>
              </a:ext>
            </a:extLst>
          </p:cNvPr>
          <p:cNvPicPr>
            <a:picLocks noChangeAspect="1"/>
          </p:cNvPicPr>
          <p:nvPr/>
        </p:nvPicPr>
        <p:blipFill>
          <a:blip r:embed="rId3"/>
          <a:stretch>
            <a:fillRect/>
          </a:stretch>
        </p:blipFill>
        <p:spPr>
          <a:xfrm>
            <a:off x="576774" y="-957679"/>
            <a:ext cx="7737231" cy="8576410"/>
          </a:xfrm>
          <a:prstGeom prst="rect">
            <a:avLst/>
          </a:prstGeom>
        </p:spPr>
      </p:pic>
    </p:spTree>
    <p:extLst>
      <p:ext uri="{BB962C8B-B14F-4D97-AF65-F5344CB8AC3E}">
        <p14:creationId xmlns:p14="http://schemas.microsoft.com/office/powerpoint/2010/main" val="37497025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4293"/>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3125451"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6AE4DA5-6119-4F4F-AA44-C4E1F21CA69C}"/>
              </a:ext>
            </a:extLst>
          </p:cNvPr>
          <p:cNvSpPr>
            <a:spLocks noGrp="1"/>
          </p:cNvSpPr>
          <p:nvPr>
            <p:ph type="title"/>
          </p:nvPr>
        </p:nvSpPr>
        <p:spPr>
          <a:xfrm>
            <a:off x="515125" y="591344"/>
            <a:ext cx="2400300" cy="5585619"/>
          </a:xfrm>
        </p:spPr>
        <p:txBody>
          <a:bodyPr>
            <a:normAutofit/>
          </a:bodyPr>
          <a:lstStyle/>
          <a:p>
            <a:r>
              <a:rPr lang="en-US" u="sng" dirty="0">
                <a:solidFill>
                  <a:srgbClr val="FFFFFF"/>
                </a:solidFill>
                <a:latin typeface="Modern Love Caps" pitchFamily="82" charset="0"/>
              </a:rPr>
              <a:t>Personal: </a:t>
            </a:r>
            <a:r>
              <a:rPr lang="en-US" dirty="0">
                <a:solidFill>
                  <a:srgbClr val="FFFFFF"/>
                </a:solidFill>
                <a:latin typeface="Modern Love Caps" pitchFamily="82" charset="0"/>
              </a:rPr>
              <a:t>“I have been crucified”</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FDEE8ADC-BF43-4349-8BBD-217E74403409}"/>
              </a:ext>
            </a:extLst>
          </p:cNvPr>
          <p:cNvSpPr>
            <a:spLocks noGrp="1"/>
          </p:cNvSpPr>
          <p:nvPr>
            <p:ph idx="1"/>
          </p:nvPr>
        </p:nvSpPr>
        <p:spPr>
          <a:xfrm>
            <a:off x="3335480" y="0"/>
            <a:ext cx="5389895" cy="6538912"/>
          </a:xfrm>
        </p:spPr>
        <p:txBody>
          <a:bodyPr anchor="ctr">
            <a:normAutofit fontScale="70000" lnSpcReduction="20000"/>
          </a:bodyPr>
          <a:lstStyle/>
          <a:p>
            <a:pPr marL="0" indent="0">
              <a:buNone/>
            </a:pPr>
            <a:endParaRPr lang="en-US" dirty="0"/>
          </a:p>
          <a:p>
            <a:pPr marL="0" indent="0">
              <a:buNone/>
            </a:pPr>
            <a:endParaRPr lang="en-US" dirty="0"/>
          </a:p>
          <a:p>
            <a:pPr marL="0" indent="0">
              <a:buNone/>
            </a:pPr>
            <a:r>
              <a:rPr lang="en-US" sz="6300" dirty="0">
                <a:solidFill>
                  <a:schemeClr val="accent2"/>
                </a:solidFill>
                <a:latin typeface="Modern Love Caps" pitchFamily="82" charset="0"/>
              </a:rPr>
              <a:t>“Truly, truly, I say to you, unless a grain of wheat falls into the earth and dies, it remains alone; but if it dies, it bears much fruit. “He who loves his life loses it, and he who hates his life in this world will keep it to life eternal. (John 12:24-25)</a:t>
            </a:r>
          </a:p>
        </p:txBody>
      </p:sp>
    </p:spTree>
    <p:extLst>
      <p:ext uri="{BB962C8B-B14F-4D97-AF65-F5344CB8AC3E}">
        <p14:creationId xmlns:p14="http://schemas.microsoft.com/office/powerpoint/2010/main" val="2013327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4293"/>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3125451"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6AE4DA5-6119-4F4F-AA44-C4E1F21CA69C}"/>
              </a:ext>
            </a:extLst>
          </p:cNvPr>
          <p:cNvSpPr>
            <a:spLocks noGrp="1"/>
          </p:cNvSpPr>
          <p:nvPr>
            <p:ph type="title"/>
          </p:nvPr>
        </p:nvSpPr>
        <p:spPr>
          <a:xfrm>
            <a:off x="515125" y="591344"/>
            <a:ext cx="2400300" cy="5585619"/>
          </a:xfrm>
        </p:spPr>
        <p:txBody>
          <a:bodyPr>
            <a:normAutofit/>
          </a:bodyPr>
          <a:lstStyle/>
          <a:p>
            <a:r>
              <a:rPr lang="en-US" u="sng" dirty="0">
                <a:solidFill>
                  <a:srgbClr val="FFFFFF"/>
                </a:solidFill>
                <a:latin typeface="Modern Love Caps" pitchFamily="82" charset="0"/>
              </a:rPr>
              <a:t>Personal: </a:t>
            </a:r>
            <a:r>
              <a:rPr lang="en-US" dirty="0">
                <a:solidFill>
                  <a:srgbClr val="FFFFFF"/>
                </a:solidFill>
                <a:latin typeface="Modern Love Caps" pitchFamily="82" charset="0"/>
              </a:rPr>
              <a:t>“I have been crucified”</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FDEE8ADC-BF43-4349-8BBD-217E74403409}"/>
              </a:ext>
            </a:extLst>
          </p:cNvPr>
          <p:cNvSpPr>
            <a:spLocks noGrp="1"/>
          </p:cNvSpPr>
          <p:nvPr>
            <p:ph idx="1"/>
          </p:nvPr>
        </p:nvSpPr>
        <p:spPr>
          <a:xfrm>
            <a:off x="3335480" y="4294"/>
            <a:ext cx="5389896" cy="6849414"/>
          </a:xfrm>
        </p:spPr>
        <p:txBody>
          <a:bodyPr anchor="ctr">
            <a:normAutofit fontScale="25000" lnSpcReduction="20000"/>
          </a:bodyPr>
          <a:lstStyle/>
          <a:p>
            <a:pPr marL="0" indent="0">
              <a:buNone/>
            </a:pPr>
            <a:endParaRPr lang="en-US" dirty="0"/>
          </a:p>
          <a:p>
            <a:pPr marL="0" indent="0">
              <a:buNone/>
            </a:pPr>
            <a:endParaRPr lang="en-US" dirty="0"/>
          </a:p>
          <a:p>
            <a:pPr marL="0" indent="0">
              <a:buNone/>
            </a:pPr>
            <a:r>
              <a:rPr lang="en-US" sz="16000" dirty="0">
                <a:solidFill>
                  <a:schemeClr val="accent2"/>
                </a:solidFill>
                <a:latin typeface="Modern Love Caps" pitchFamily="82" charset="0"/>
              </a:rPr>
              <a:t>Or do you not know that all of us who have been baptized into Christ Jesus have been baptized into His death? Therefore, we have been buried with Him through baptism into death, so that as Christ was raised from the dead through the glory of the Father, so we too might walk in newness of life. </a:t>
            </a:r>
          </a:p>
        </p:txBody>
      </p:sp>
    </p:spTree>
    <p:extLst>
      <p:ext uri="{BB962C8B-B14F-4D97-AF65-F5344CB8AC3E}">
        <p14:creationId xmlns:p14="http://schemas.microsoft.com/office/powerpoint/2010/main" val="4466423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4293"/>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3125451"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6AE4DA5-6119-4F4F-AA44-C4E1F21CA69C}"/>
              </a:ext>
            </a:extLst>
          </p:cNvPr>
          <p:cNvSpPr>
            <a:spLocks noGrp="1"/>
          </p:cNvSpPr>
          <p:nvPr>
            <p:ph type="title"/>
          </p:nvPr>
        </p:nvSpPr>
        <p:spPr>
          <a:xfrm>
            <a:off x="515125" y="591344"/>
            <a:ext cx="2400300" cy="5585619"/>
          </a:xfrm>
        </p:spPr>
        <p:txBody>
          <a:bodyPr>
            <a:normAutofit/>
          </a:bodyPr>
          <a:lstStyle/>
          <a:p>
            <a:r>
              <a:rPr lang="en-US" u="sng" dirty="0">
                <a:solidFill>
                  <a:srgbClr val="FFFFFF"/>
                </a:solidFill>
                <a:latin typeface="Modern Love Caps" pitchFamily="82" charset="0"/>
              </a:rPr>
              <a:t>Personal: </a:t>
            </a:r>
            <a:r>
              <a:rPr lang="en-US" dirty="0">
                <a:solidFill>
                  <a:srgbClr val="FFFFFF"/>
                </a:solidFill>
                <a:latin typeface="Modern Love Caps" pitchFamily="82" charset="0"/>
              </a:rPr>
              <a:t>“I have been crucified”</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FDEE8ADC-BF43-4349-8BBD-217E74403409}"/>
              </a:ext>
            </a:extLst>
          </p:cNvPr>
          <p:cNvSpPr>
            <a:spLocks noGrp="1"/>
          </p:cNvSpPr>
          <p:nvPr>
            <p:ph idx="1"/>
          </p:nvPr>
        </p:nvSpPr>
        <p:spPr>
          <a:xfrm>
            <a:off x="3335480" y="4294"/>
            <a:ext cx="5389896" cy="6849414"/>
          </a:xfrm>
        </p:spPr>
        <p:txBody>
          <a:bodyPr anchor="ctr">
            <a:normAutofit fontScale="25000" lnSpcReduction="20000"/>
          </a:bodyPr>
          <a:lstStyle/>
          <a:p>
            <a:pPr marL="0" indent="0">
              <a:buNone/>
            </a:pPr>
            <a:endParaRPr lang="en-US" dirty="0"/>
          </a:p>
          <a:p>
            <a:pPr marL="0" indent="0">
              <a:buNone/>
            </a:pPr>
            <a:endParaRPr lang="en-US" dirty="0"/>
          </a:p>
          <a:p>
            <a:pPr marL="0" indent="0">
              <a:buNone/>
            </a:pPr>
            <a:r>
              <a:rPr lang="en-US" sz="16000" dirty="0">
                <a:solidFill>
                  <a:schemeClr val="accent2"/>
                </a:solidFill>
                <a:latin typeface="Modern Love Caps" pitchFamily="82" charset="0"/>
              </a:rPr>
              <a:t>For if we have become united with Him in the likeness of His death, certainly we shall also be in the likeness of His resurrection, knowing this, that our old self was crucified with Him, in order that our body of sin might be done away with, so that we would no longer be slaves to sin; or he who has died is freed from sin. (Romans 6:3-7)</a:t>
            </a:r>
          </a:p>
        </p:txBody>
      </p:sp>
    </p:spTree>
    <p:extLst>
      <p:ext uri="{BB962C8B-B14F-4D97-AF65-F5344CB8AC3E}">
        <p14:creationId xmlns:p14="http://schemas.microsoft.com/office/powerpoint/2010/main" val="30330428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4293"/>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3125451"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6AE4DA5-6119-4F4F-AA44-C4E1F21CA69C}"/>
              </a:ext>
            </a:extLst>
          </p:cNvPr>
          <p:cNvSpPr>
            <a:spLocks noGrp="1"/>
          </p:cNvSpPr>
          <p:nvPr>
            <p:ph type="title"/>
          </p:nvPr>
        </p:nvSpPr>
        <p:spPr>
          <a:xfrm>
            <a:off x="515125" y="591344"/>
            <a:ext cx="2400300" cy="5585619"/>
          </a:xfrm>
        </p:spPr>
        <p:txBody>
          <a:bodyPr>
            <a:normAutofit/>
          </a:bodyPr>
          <a:lstStyle/>
          <a:p>
            <a:r>
              <a:rPr lang="en-US" u="sng" dirty="0">
                <a:solidFill>
                  <a:srgbClr val="FFFFFF"/>
                </a:solidFill>
                <a:latin typeface="Modern Love Caps" pitchFamily="82" charset="0"/>
              </a:rPr>
              <a:t>Personal: </a:t>
            </a:r>
            <a:r>
              <a:rPr lang="en-US" dirty="0">
                <a:solidFill>
                  <a:srgbClr val="FFFFFF"/>
                </a:solidFill>
                <a:latin typeface="Modern Love Caps" pitchFamily="82" charset="0"/>
              </a:rPr>
              <a:t>“I have been crucified”</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FDEE8ADC-BF43-4349-8BBD-217E74403409}"/>
              </a:ext>
            </a:extLst>
          </p:cNvPr>
          <p:cNvSpPr>
            <a:spLocks noGrp="1"/>
          </p:cNvSpPr>
          <p:nvPr>
            <p:ph idx="1"/>
          </p:nvPr>
        </p:nvSpPr>
        <p:spPr>
          <a:xfrm>
            <a:off x="3335480" y="0"/>
            <a:ext cx="5389895" cy="6853707"/>
          </a:xfrm>
        </p:spPr>
        <p:txBody>
          <a:bodyPr anchor="ctr">
            <a:normAutofit fontScale="25000" lnSpcReduction="20000"/>
          </a:bodyPr>
          <a:lstStyle/>
          <a:p>
            <a:pPr marL="0" indent="0">
              <a:buNone/>
            </a:pPr>
            <a:endParaRPr lang="en-US" dirty="0"/>
          </a:p>
          <a:p>
            <a:pPr marL="0" indent="0">
              <a:buNone/>
            </a:pPr>
            <a:endParaRPr lang="en-US" dirty="0"/>
          </a:p>
          <a:p>
            <a:pPr marL="0" indent="0">
              <a:buNone/>
            </a:pPr>
            <a:endParaRPr lang="en-US" sz="11200" dirty="0">
              <a:latin typeface="Modern Love Caps" pitchFamily="82" charset="0"/>
            </a:endParaRPr>
          </a:p>
          <a:p>
            <a:pPr marL="0" indent="0">
              <a:buNone/>
            </a:pPr>
            <a:endParaRPr lang="en-US" sz="11200" dirty="0">
              <a:latin typeface="Modern Love Caps" pitchFamily="82" charset="0"/>
            </a:endParaRPr>
          </a:p>
          <a:p>
            <a:pPr marL="0" indent="0">
              <a:buNone/>
            </a:pPr>
            <a:r>
              <a:rPr lang="en-US" sz="19200" dirty="0">
                <a:solidFill>
                  <a:schemeClr val="accent2"/>
                </a:solidFill>
                <a:latin typeface="Modern Love Caps" pitchFamily="82" charset="0"/>
              </a:rPr>
              <a:t>“And he who does not take his cross and follow after Me is not worthy of Me. “He who has found his life will lose it, and he who has lost his life for My sake will find it. (Matthew 10:38-39)</a:t>
            </a:r>
          </a:p>
          <a:p>
            <a:pPr marL="0" indent="0">
              <a:buNone/>
            </a:pPr>
            <a:endParaRPr lang="en-US" sz="11200" dirty="0">
              <a:latin typeface="Modern Love Caps" pitchFamily="82" charset="0"/>
            </a:endParaRPr>
          </a:p>
          <a:p>
            <a:pPr marL="0" indent="0">
              <a:buNone/>
            </a:pPr>
            <a:endParaRPr lang="en-US" sz="11200" dirty="0">
              <a:latin typeface="Modern Love Caps" pitchFamily="82" charset="0"/>
            </a:endParaRPr>
          </a:p>
        </p:txBody>
      </p:sp>
    </p:spTree>
    <p:extLst>
      <p:ext uri="{BB962C8B-B14F-4D97-AF65-F5344CB8AC3E}">
        <p14:creationId xmlns:p14="http://schemas.microsoft.com/office/powerpoint/2010/main" val="39456754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B234AFF0-358C-5142-A64B-C835054995F9}"/>
              </a:ext>
            </a:extLst>
          </p:cNvPr>
          <p:cNvSpPr>
            <a:spLocks noGrp="1" noChangeArrowheads="1"/>
          </p:cNvSpPr>
          <p:nvPr>
            <p:ph type="ctrTitle"/>
          </p:nvPr>
        </p:nvSpPr>
        <p:spPr>
          <a:xfrm>
            <a:off x="76200" y="152400"/>
            <a:ext cx="4038600" cy="228600"/>
          </a:xfrm>
        </p:spPr>
        <p:txBody>
          <a:bodyPr anchor="ctr"/>
          <a:lstStyle/>
          <a:p>
            <a:r>
              <a:rPr lang="en-US" altLang="en-US" sz="1800" dirty="0"/>
              <a:t>1-1 Holy, Holy, Holy</a:t>
            </a:r>
            <a:endParaRPr lang="en-US" altLang="en-US" sz="4400" dirty="0"/>
          </a:p>
        </p:txBody>
      </p:sp>
      <p:pic>
        <p:nvPicPr>
          <p:cNvPr id="2097" name="Picture 49">
            <a:extLst>
              <a:ext uri="{FF2B5EF4-FFF2-40B4-BE49-F238E27FC236}">
                <a16:creationId xmlns:a16="http://schemas.microsoft.com/office/drawing/2014/main" id="{6E68BC84-4FD6-C34F-8728-85D97DEE6F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extLst>
            <a:ext uri="{909E8E84-426E-40DD-AFC4-6F175D3DCCD1}">
              <a14:hiddenFill xmlns:a14="http://schemas.microsoft.com/office/drawing/2010/main">
                <a:solidFill>
                  <a:srgbClr val="FFFFFF"/>
                </a:solidFill>
              </a14:hiddenFill>
            </a:ext>
          </a:extLst>
        </p:spPr>
      </p:pic>
      <p:sp>
        <p:nvSpPr>
          <p:cNvPr id="2098" name="Text Box 50">
            <a:extLst>
              <a:ext uri="{FF2B5EF4-FFF2-40B4-BE49-F238E27FC236}">
                <a16:creationId xmlns:a16="http://schemas.microsoft.com/office/drawing/2014/main" id="{DA8E1D08-84A4-EB4B-AC8D-343C81535DC6}"/>
              </a:ext>
            </a:extLst>
          </p:cNvPr>
          <p:cNvSpPr txBox="1">
            <a:spLocks noChangeArrowheads="1"/>
          </p:cNvSpPr>
          <p:nvPr/>
        </p:nvSpPr>
        <p:spPr bwMode="auto">
          <a:xfrm>
            <a:off x="76200" y="76200"/>
            <a:ext cx="2368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pitchFamily="2" charset="0"/>
                <a:ea typeface="ＭＳ Ｐゴシック" panose="020B0600070205080204" pitchFamily="34" charset="-128"/>
                <a:cs typeface="+mn-cs"/>
              </a:rPr>
              <a:t>Holy, Holy, Holy</a:t>
            </a:r>
            <a:endParaRPr kumimoji="0" lang="en-US" altLang="en-US" sz="2400" b="0" i="0" u="none" strike="noStrike" kern="1200" cap="none" spc="0" normalizeH="0" baseline="0" noProof="0">
              <a:ln>
                <a:noFill/>
              </a:ln>
              <a:solidFill>
                <a:srgbClr val="000000"/>
              </a:solidFill>
              <a:effectLst/>
              <a:uLnTx/>
              <a:uFillTx/>
              <a:latin typeface="Times" pitchFamily="2" charset="0"/>
              <a:ea typeface="ＭＳ Ｐゴシック" panose="020B0600070205080204" pitchFamily="34" charset="-128"/>
              <a:cs typeface="+mn-cs"/>
            </a:endParaRPr>
          </a:p>
        </p:txBody>
      </p:sp>
      <p:sp>
        <p:nvSpPr>
          <p:cNvPr id="2099" name="Text Box 51">
            <a:extLst>
              <a:ext uri="{FF2B5EF4-FFF2-40B4-BE49-F238E27FC236}">
                <a16:creationId xmlns:a16="http://schemas.microsoft.com/office/drawing/2014/main" id="{B8AF39E1-4A11-4C47-A257-A9403D946990}"/>
              </a:ext>
            </a:extLst>
          </p:cNvPr>
          <p:cNvSpPr txBox="1">
            <a:spLocks noChangeArrowheads="1"/>
          </p:cNvSpPr>
          <p:nvPr/>
        </p:nvSpPr>
        <p:spPr bwMode="auto">
          <a:xfrm>
            <a:off x="8578850" y="76200"/>
            <a:ext cx="488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pitchFamily="2" charset="0"/>
                <a:ea typeface="+mn-ea"/>
                <a:cs typeface="+mn-cs"/>
              </a:rPr>
              <a:t>47</a:t>
            </a:r>
            <a:endParaRPr kumimoji="0" lang="en-US" altLang="en-US" sz="2400" b="0" i="0" u="none" strike="noStrike" kern="1200" cap="none" spc="0" normalizeH="0" baseline="0" noProof="0">
              <a:ln>
                <a:noFill/>
              </a:ln>
              <a:solidFill>
                <a:srgbClr val="000000"/>
              </a:solidFill>
              <a:effectLst/>
              <a:uLnTx/>
              <a:uFillTx/>
              <a:latin typeface="Times" pitchFamily="2" charset="0"/>
              <a:ea typeface="+mn-ea"/>
              <a:cs typeface="+mn-cs"/>
            </a:endParaRPr>
          </a:p>
        </p:txBody>
      </p:sp>
    </p:spTree>
    <p:extLst>
      <p:ext uri="{BB962C8B-B14F-4D97-AF65-F5344CB8AC3E}">
        <p14:creationId xmlns:p14="http://schemas.microsoft.com/office/powerpoint/2010/main" val="27539237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4293"/>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3125451"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6AE4DA5-6119-4F4F-AA44-C4E1F21CA69C}"/>
              </a:ext>
            </a:extLst>
          </p:cNvPr>
          <p:cNvSpPr>
            <a:spLocks noGrp="1"/>
          </p:cNvSpPr>
          <p:nvPr>
            <p:ph type="title"/>
          </p:nvPr>
        </p:nvSpPr>
        <p:spPr>
          <a:xfrm>
            <a:off x="515125" y="591344"/>
            <a:ext cx="2400300" cy="5585619"/>
          </a:xfrm>
        </p:spPr>
        <p:txBody>
          <a:bodyPr>
            <a:normAutofit/>
          </a:bodyPr>
          <a:lstStyle/>
          <a:p>
            <a:r>
              <a:rPr lang="en-US" u="sng" dirty="0">
                <a:solidFill>
                  <a:srgbClr val="FFFFFF"/>
                </a:solidFill>
                <a:latin typeface="Modern Love Caps" pitchFamily="82" charset="0"/>
              </a:rPr>
              <a:t>Personal: </a:t>
            </a:r>
            <a:r>
              <a:rPr lang="en-US" dirty="0">
                <a:solidFill>
                  <a:srgbClr val="FFFFFF"/>
                </a:solidFill>
                <a:latin typeface="Modern Love Caps" pitchFamily="82" charset="0"/>
              </a:rPr>
              <a:t>“I have been crucified”</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FDEE8ADC-BF43-4349-8BBD-217E74403409}"/>
              </a:ext>
            </a:extLst>
          </p:cNvPr>
          <p:cNvSpPr>
            <a:spLocks noGrp="1"/>
          </p:cNvSpPr>
          <p:nvPr>
            <p:ph idx="1"/>
          </p:nvPr>
        </p:nvSpPr>
        <p:spPr>
          <a:xfrm>
            <a:off x="3335480" y="0"/>
            <a:ext cx="5579919" cy="6538912"/>
          </a:xfrm>
        </p:spPr>
        <p:txBody>
          <a:bodyPr anchor="ctr">
            <a:normAutofit fontScale="25000" lnSpcReduction="20000"/>
          </a:bodyPr>
          <a:lstStyle/>
          <a:p>
            <a:pPr marL="0" indent="0">
              <a:buNone/>
            </a:pPr>
            <a:endParaRPr lang="en-US" dirty="0"/>
          </a:p>
          <a:p>
            <a:pPr marL="0" indent="0">
              <a:buNone/>
            </a:pPr>
            <a:endParaRPr lang="en-US" dirty="0"/>
          </a:p>
          <a:p>
            <a:pPr marL="0" indent="0">
              <a:buNone/>
            </a:pPr>
            <a:endParaRPr lang="en-US" sz="11200" dirty="0">
              <a:latin typeface="Modern Love Caps" pitchFamily="82" charset="0"/>
            </a:endParaRPr>
          </a:p>
          <a:p>
            <a:pPr marL="0" indent="0">
              <a:buNone/>
            </a:pPr>
            <a:endParaRPr lang="en-US" sz="11200" dirty="0">
              <a:latin typeface="Modern Love Caps" pitchFamily="82" charset="0"/>
            </a:endParaRPr>
          </a:p>
          <a:p>
            <a:pPr marL="0" indent="0">
              <a:buNone/>
            </a:pPr>
            <a:r>
              <a:rPr lang="en-US" sz="19200" dirty="0">
                <a:solidFill>
                  <a:schemeClr val="accent2"/>
                </a:solidFill>
                <a:latin typeface="Modern Love Caps" pitchFamily="82" charset="0"/>
              </a:rPr>
              <a:t>But may it never be that I would boast, except in the cross of our Lord Jesus Christ, through which the world has been crucified to me, and I to the world. (Galatians 6:14)</a:t>
            </a:r>
          </a:p>
          <a:p>
            <a:pPr marL="0" indent="0">
              <a:buNone/>
            </a:pPr>
            <a:endParaRPr lang="en-US" sz="11200" dirty="0">
              <a:latin typeface="Modern Love Caps" pitchFamily="82" charset="0"/>
            </a:endParaRPr>
          </a:p>
        </p:txBody>
      </p:sp>
    </p:spTree>
    <p:extLst>
      <p:ext uri="{BB962C8B-B14F-4D97-AF65-F5344CB8AC3E}">
        <p14:creationId xmlns:p14="http://schemas.microsoft.com/office/powerpoint/2010/main" val="615594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33ECF-8DD1-874F-861A-06AAE9F953E2}"/>
              </a:ext>
            </a:extLst>
          </p:cNvPr>
          <p:cNvSpPr>
            <a:spLocks noGrp="1"/>
          </p:cNvSpPr>
          <p:nvPr>
            <p:ph type="title"/>
          </p:nvPr>
        </p:nvSpPr>
        <p:spPr>
          <a:xfrm>
            <a:off x="603504" y="1445494"/>
            <a:ext cx="2712642" cy="4376572"/>
          </a:xfrm>
        </p:spPr>
        <p:txBody>
          <a:bodyPr anchor="ctr">
            <a:normAutofit/>
          </a:bodyPr>
          <a:lstStyle/>
          <a:p>
            <a:r>
              <a:rPr lang="en-US" sz="3900" u="sng">
                <a:latin typeface="Modern Love Caps" pitchFamily="82" charset="0"/>
              </a:rPr>
              <a:t>Partnership:</a:t>
            </a:r>
            <a:r>
              <a:rPr lang="en-US" sz="3900">
                <a:latin typeface="Modern Love Caps" pitchFamily="82" charset="0"/>
              </a:rPr>
              <a:t> “I have been crucified with Christ”</a:t>
            </a:r>
          </a:p>
        </p:txBody>
      </p:sp>
      <p:sp>
        <p:nvSpPr>
          <p:cNvPr id="15" name="Freeform: Shape 7">
            <a:extLst>
              <a:ext uri="{FF2B5EF4-FFF2-40B4-BE49-F238E27FC236}">
                <a16:creationId xmlns:a16="http://schemas.microsoft.com/office/drawing/2014/main" id="{DFF2AC85-FAA0-4844-813F-83C04D738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80727" y="0"/>
            <a:ext cx="5460987" cy="6858000"/>
          </a:xfrm>
          <a:custGeom>
            <a:avLst/>
            <a:gdLst>
              <a:gd name="connsiteX0" fmla="*/ 361354 w 7281316"/>
              <a:gd name="connsiteY0" fmla="*/ 0 h 6858000"/>
              <a:gd name="connsiteX1" fmla="*/ 7281316 w 7281316"/>
              <a:gd name="connsiteY1" fmla="*/ 0 h 6858000"/>
              <a:gd name="connsiteX2" fmla="*/ 7281316 w 7281316"/>
              <a:gd name="connsiteY2" fmla="*/ 6858000 h 6858000"/>
              <a:gd name="connsiteX3" fmla="*/ 696735 w 7281316"/>
              <a:gd name="connsiteY3" fmla="*/ 6858000 h 6858000"/>
              <a:gd name="connsiteX4" fmla="*/ 690849 w 7281316"/>
              <a:gd name="connsiteY4" fmla="*/ 6842426 h 6858000"/>
              <a:gd name="connsiteX5" fmla="*/ 335637 w 7281316"/>
              <a:gd name="connsiteY5" fmla="*/ 9472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81316" h="6858000">
                <a:moveTo>
                  <a:pt x="361354" y="0"/>
                </a:moveTo>
                <a:lnTo>
                  <a:pt x="7281316" y="0"/>
                </a:lnTo>
                <a:lnTo>
                  <a:pt x="7281316" y="6858000"/>
                </a:lnTo>
                <a:lnTo>
                  <a:pt x="696735" y="6858000"/>
                </a:lnTo>
                <a:lnTo>
                  <a:pt x="690849" y="6842426"/>
                </a:lnTo>
                <a:cubicBezTo>
                  <a:pt x="-65870" y="4704140"/>
                  <a:pt x="-226206" y="2374054"/>
                  <a:pt x="335637" y="9472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9">
            <a:extLst>
              <a:ext uri="{FF2B5EF4-FFF2-40B4-BE49-F238E27FC236}">
                <a16:creationId xmlns:a16="http://schemas.microsoft.com/office/drawing/2014/main" id="{89CC0F1E-BAA2-47B1-8F83-7ECB9FD9E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2168" y="0"/>
            <a:ext cx="5249546" cy="6858000"/>
          </a:xfrm>
          <a:custGeom>
            <a:avLst/>
            <a:gdLst>
              <a:gd name="connsiteX0" fmla="*/ 6999394 w 6999394"/>
              <a:gd name="connsiteY0" fmla="*/ 0 h 6858000"/>
              <a:gd name="connsiteX1" fmla="*/ 6999394 w 6999394"/>
              <a:gd name="connsiteY1" fmla="*/ 6858000 h 6858000"/>
              <a:gd name="connsiteX2" fmla="*/ 717029 w 6999394"/>
              <a:gd name="connsiteY2" fmla="*/ 6858000 h 6858000"/>
              <a:gd name="connsiteX3" fmla="*/ 623642 w 6999394"/>
              <a:gd name="connsiteY3" fmla="*/ 6599363 h 6858000"/>
              <a:gd name="connsiteX4" fmla="*/ 319533 w 6999394"/>
              <a:gd name="connsiteY4" fmla="*/ 193787 h 6858000"/>
              <a:gd name="connsiteX5" fmla="*/ 371685 w 6999394"/>
              <a:gd name="connsiteY5"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9394" h="6858000">
                <a:moveTo>
                  <a:pt x="6999394" y="0"/>
                </a:moveTo>
                <a:lnTo>
                  <a:pt x="6999394" y="6858000"/>
                </a:lnTo>
                <a:lnTo>
                  <a:pt x="717029" y="6858000"/>
                </a:lnTo>
                <a:lnTo>
                  <a:pt x="623642" y="6599363"/>
                </a:lnTo>
                <a:cubicBezTo>
                  <a:pt x="-67685" y="4563346"/>
                  <a:pt x="-206622" y="2355719"/>
                  <a:pt x="319533" y="193787"/>
                </a:cubicBezTo>
                <a:lnTo>
                  <a:pt x="371685" y="1"/>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B625BCC7-E882-264E-BBD0-D8DBF97999DF}"/>
              </a:ext>
            </a:extLst>
          </p:cNvPr>
          <p:cNvSpPr>
            <a:spLocks noGrp="1"/>
          </p:cNvSpPr>
          <p:nvPr>
            <p:ph idx="1"/>
          </p:nvPr>
        </p:nvSpPr>
        <p:spPr>
          <a:xfrm>
            <a:off x="4191000" y="304800"/>
            <a:ext cx="4724400" cy="6553200"/>
          </a:xfrm>
        </p:spPr>
        <p:txBody>
          <a:bodyPr anchor="ctr">
            <a:normAutofit/>
          </a:bodyPr>
          <a:lstStyle/>
          <a:p>
            <a:pPr marL="0" indent="0">
              <a:buNone/>
            </a:pPr>
            <a:r>
              <a:rPr lang="en-US" sz="3600" dirty="0">
                <a:solidFill>
                  <a:schemeClr val="bg1"/>
                </a:solidFill>
                <a:latin typeface="Modern Love Caps" pitchFamily="82" charset="0"/>
              </a:rPr>
              <a:t>For if we died with Him, we will also live with Him;</a:t>
            </a:r>
          </a:p>
          <a:p>
            <a:pPr marL="0" indent="0">
              <a:buNone/>
            </a:pPr>
            <a:r>
              <a:rPr lang="en-US" sz="3600" dirty="0">
                <a:solidFill>
                  <a:schemeClr val="bg1"/>
                </a:solidFill>
                <a:latin typeface="Modern Love Caps" pitchFamily="82" charset="0"/>
              </a:rPr>
              <a:t>If we endure, we will also reign with Him;</a:t>
            </a:r>
          </a:p>
          <a:p>
            <a:pPr marL="0" indent="0">
              <a:buNone/>
            </a:pPr>
            <a:r>
              <a:rPr lang="en-US" sz="3600" dirty="0">
                <a:solidFill>
                  <a:schemeClr val="bg1"/>
                </a:solidFill>
                <a:latin typeface="Modern Love Caps" pitchFamily="82" charset="0"/>
              </a:rPr>
              <a:t>If we deny Him, He also will deny us;</a:t>
            </a:r>
          </a:p>
          <a:p>
            <a:pPr marL="0" indent="0">
              <a:buNone/>
            </a:pPr>
            <a:r>
              <a:rPr lang="en-US" sz="3600" dirty="0">
                <a:solidFill>
                  <a:schemeClr val="bg1"/>
                </a:solidFill>
                <a:latin typeface="Modern Love Caps" pitchFamily="82" charset="0"/>
              </a:rPr>
              <a:t>If we are faithless, He remains faithful, for He cannot deny Himself. </a:t>
            </a:r>
          </a:p>
          <a:p>
            <a:pPr marL="0" indent="0">
              <a:buNone/>
            </a:pPr>
            <a:r>
              <a:rPr lang="en-US" sz="3600" dirty="0">
                <a:solidFill>
                  <a:schemeClr val="bg1"/>
                </a:solidFill>
                <a:latin typeface="Modern Love Caps" pitchFamily="82" charset="0"/>
              </a:rPr>
              <a:t>(2 Timothy 2:11-13)</a:t>
            </a:r>
          </a:p>
          <a:p>
            <a:pPr marL="0" indent="0">
              <a:buNone/>
            </a:pPr>
            <a:endParaRPr lang="en-US" sz="1900" dirty="0">
              <a:solidFill>
                <a:schemeClr val="bg1"/>
              </a:solidFill>
            </a:endParaRPr>
          </a:p>
          <a:p>
            <a:pPr marL="0" indent="0">
              <a:buNone/>
            </a:pPr>
            <a:endParaRPr lang="en-US" sz="1900" dirty="0">
              <a:solidFill>
                <a:schemeClr val="bg1"/>
              </a:solidFill>
            </a:endParaRPr>
          </a:p>
        </p:txBody>
      </p:sp>
    </p:spTree>
    <p:extLst>
      <p:ext uri="{BB962C8B-B14F-4D97-AF65-F5344CB8AC3E}">
        <p14:creationId xmlns:p14="http://schemas.microsoft.com/office/powerpoint/2010/main" val="1816850153"/>
      </p:ext>
    </p:extLst>
  </p:cSld>
  <p:clrMapOvr>
    <a:overrideClrMapping bg1="dk1" tx1="lt1" bg2="dk2" tx2="lt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158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635236A2-9BD0-E444-A7A8-66713EE30F51}"/>
              </a:ext>
            </a:extLst>
          </p:cNvPr>
          <p:cNvSpPr>
            <a:spLocks noGrp="1"/>
          </p:cNvSpPr>
          <p:nvPr>
            <p:ph type="title"/>
          </p:nvPr>
        </p:nvSpPr>
        <p:spPr>
          <a:xfrm>
            <a:off x="480059" y="2053641"/>
            <a:ext cx="2751871" cy="2760098"/>
          </a:xfrm>
        </p:spPr>
        <p:txBody>
          <a:bodyPr>
            <a:normAutofit/>
          </a:bodyPr>
          <a:lstStyle/>
          <a:p>
            <a:r>
              <a:rPr lang="en-US" sz="3700" u="sng" dirty="0">
                <a:solidFill>
                  <a:srgbClr val="FFFFFF"/>
                </a:solidFill>
                <a:latin typeface="Modern Love Caps" pitchFamily="82" charset="0"/>
              </a:rPr>
              <a:t>Priority:</a:t>
            </a:r>
            <a:r>
              <a:rPr lang="en-US" sz="3700" dirty="0">
                <a:solidFill>
                  <a:srgbClr val="FFFFFF"/>
                </a:solidFill>
                <a:latin typeface="Modern Love Caps" pitchFamily="82" charset="0"/>
              </a:rPr>
              <a:t> “it is no longer I who live, but Christ lives in me”</a:t>
            </a:r>
          </a:p>
        </p:txBody>
      </p:sp>
      <p:sp>
        <p:nvSpPr>
          <p:cNvPr id="3" name="Content Placeholder 2">
            <a:extLst>
              <a:ext uri="{FF2B5EF4-FFF2-40B4-BE49-F238E27FC236}">
                <a16:creationId xmlns:a16="http://schemas.microsoft.com/office/drawing/2014/main" id="{AAAA4B58-D5AE-3142-B62D-4AFED84F308F}"/>
              </a:ext>
            </a:extLst>
          </p:cNvPr>
          <p:cNvSpPr>
            <a:spLocks noGrp="1"/>
          </p:cNvSpPr>
          <p:nvPr>
            <p:ph idx="1"/>
          </p:nvPr>
        </p:nvSpPr>
        <p:spPr>
          <a:xfrm>
            <a:off x="4114800" y="228600"/>
            <a:ext cx="5014713" cy="6629400"/>
          </a:xfrm>
        </p:spPr>
        <p:txBody>
          <a:bodyPr anchor="ctr">
            <a:normAutofit/>
          </a:bodyPr>
          <a:lstStyle/>
          <a:p>
            <a:pPr marL="0" indent="0">
              <a:buNone/>
            </a:pPr>
            <a:r>
              <a:rPr lang="en-US" sz="4400" dirty="0">
                <a:solidFill>
                  <a:schemeClr val="accent1">
                    <a:lumMod val="75000"/>
                  </a:schemeClr>
                </a:solidFill>
                <a:latin typeface="Modern Love Caps" pitchFamily="82" charset="0"/>
              </a:rPr>
              <a:t>For those whom He foreknew, He also predestined to become conformed to the image of His Son, so that He would be the firstborn among many brethren; (Romans 8:29)</a:t>
            </a:r>
          </a:p>
        </p:txBody>
      </p:sp>
    </p:spTree>
    <p:extLst>
      <p:ext uri="{BB962C8B-B14F-4D97-AF65-F5344CB8AC3E}">
        <p14:creationId xmlns:p14="http://schemas.microsoft.com/office/powerpoint/2010/main" val="31269306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BFE1AD3-B2BC-4567-8B4A-DCB8F9080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CD70A28E-4FD8-4474-A206-E15B5EBB3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85801"/>
            <a:ext cx="9141714" cy="5217670"/>
          </a:xfrm>
          <a:prstGeom prst="rect">
            <a:avLst/>
          </a:prstGeom>
          <a:gradFill>
            <a:gsLst>
              <a:gs pos="0">
                <a:schemeClr val="accent4"/>
              </a:gs>
              <a:gs pos="25000">
                <a:schemeClr val="accent4"/>
              </a:gs>
              <a:gs pos="94000">
                <a:schemeClr val="accent2"/>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FDE75AAD-F4A4-4ED2-9A2F-B2412F936C4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8235" t="20008" r="8214" b="52759"/>
          <a:stretch/>
        </p:blipFill>
        <p:spPr>
          <a:xfrm flipV="1">
            <a:off x="1" y="0"/>
            <a:ext cx="9143999" cy="2235323"/>
          </a:xfrm>
          <a:custGeom>
            <a:avLst/>
            <a:gdLst>
              <a:gd name="connsiteX0" fmla="*/ 0 w 12191999"/>
              <a:gd name="connsiteY0" fmla="*/ 2235323 h 2235323"/>
              <a:gd name="connsiteX1" fmla="*/ 12191999 w 12191999"/>
              <a:gd name="connsiteY1" fmla="*/ 2235323 h 2235323"/>
              <a:gd name="connsiteX2" fmla="*/ 12191999 w 12191999"/>
              <a:gd name="connsiteY2" fmla="*/ 0 h 2235323"/>
              <a:gd name="connsiteX3" fmla="*/ 0 w 12191999"/>
              <a:gd name="connsiteY3" fmla="*/ 0 h 2235323"/>
            </a:gdLst>
            <a:ahLst/>
            <a:cxnLst>
              <a:cxn ang="0">
                <a:pos x="connsiteX0" y="connsiteY0"/>
              </a:cxn>
              <a:cxn ang="0">
                <a:pos x="connsiteX1" y="connsiteY1"/>
              </a:cxn>
              <a:cxn ang="0">
                <a:pos x="connsiteX2" y="connsiteY2"/>
              </a:cxn>
              <a:cxn ang="0">
                <a:pos x="connsiteX3" y="connsiteY3"/>
              </a:cxn>
            </a:cxnLst>
            <a:rect l="l" t="t" r="r" b="b"/>
            <a:pathLst>
              <a:path w="12191999" h="2235323">
                <a:moveTo>
                  <a:pt x="0" y="2235323"/>
                </a:moveTo>
                <a:lnTo>
                  <a:pt x="12191999" y="2235323"/>
                </a:lnTo>
                <a:lnTo>
                  <a:pt x="12191999" y="0"/>
                </a:lnTo>
                <a:lnTo>
                  <a:pt x="0" y="0"/>
                </a:lnTo>
                <a:close/>
              </a:path>
            </a:pathLst>
          </a:custGeom>
        </p:spPr>
      </p:pic>
      <p:sp>
        <p:nvSpPr>
          <p:cNvPr id="2" name="Title 1">
            <a:extLst>
              <a:ext uri="{FF2B5EF4-FFF2-40B4-BE49-F238E27FC236}">
                <a16:creationId xmlns:a16="http://schemas.microsoft.com/office/drawing/2014/main" id="{42FB2332-59F4-0C40-838F-8F57D5E43FED}"/>
              </a:ext>
            </a:extLst>
          </p:cNvPr>
          <p:cNvSpPr>
            <a:spLocks noGrp="1"/>
          </p:cNvSpPr>
          <p:nvPr>
            <p:ph type="title"/>
          </p:nvPr>
        </p:nvSpPr>
        <p:spPr>
          <a:xfrm>
            <a:off x="228600" y="1601735"/>
            <a:ext cx="8686799" cy="3198865"/>
          </a:xfrm>
        </p:spPr>
        <p:txBody>
          <a:bodyPr vert="horz" lIns="91440" tIns="45720" rIns="91440" bIns="45720" rtlCol="0" anchor="b">
            <a:normAutofit fontScale="90000"/>
          </a:bodyPr>
          <a:lstStyle/>
          <a:p>
            <a:pPr algn="ctr"/>
            <a:r>
              <a:rPr lang="en-US" sz="6000" u="sng" kern="1200" dirty="0">
                <a:solidFill>
                  <a:srgbClr val="FFFFFF"/>
                </a:solidFill>
                <a:effectLst>
                  <a:outerShdw blurRad="50800" dist="38100" dir="2700000" algn="tl" rotWithShape="0">
                    <a:prstClr val="black">
                      <a:alpha val="40000"/>
                    </a:prstClr>
                  </a:outerShdw>
                </a:effectLst>
                <a:latin typeface="Modern Love Caps" pitchFamily="82" charset="0"/>
              </a:rPr>
              <a:t>Purpose: </a:t>
            </a:r>
            <a:r>
              <a:rPr lang="en-US" sz="6000" kern="1200" dirty="0">
                <a:solidFill>
                  <a:srgbClr val="FFFFFF"/>
                </a:solidFill>
                <a:effectLst>
                  <a:outerShdw blurRad="50800" dist="38100" dir="2700000" algn="tl" rotWithShape="0">
                    <a:prstClr val="black">
                      <a:alpha val="40000"/>
                    </a:prstClr>
                  </a:outerShdw>
                </a:effectLst>
                <a:latin typeface="Modern Love Caps" pitchFamily="82" charset="0"/>
              </a:rPr>
              <a:t>“and the life which I now live in the flesh I live by the faith of the Son of God”</a:t>
            </a:r>
          </a:p>
        </p:txBody>
      </p:sp>
      <p:pic>
        <p:nvPicPr>
          <p:cNvPr id="13" name="Picture 12">
            <a:extLst>
              <a:ext uri="{FF2B5EF4-FFF2-40B4-BE49-F238E27FC236}">
                <a16:creationId xmlns:a16="http://schemas.microsoft.com/office/drawing/2014/main" id="{DA20CE0B-92EC-45FD-8F68-38003D6D8CA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8235" t="-1" r="8214" b="80325"/>
          <a:stretch/>
        </p:blipFill>
        <p:spPr>
          <a:xfrm flipV="1">
            <a:off x="0" y="4586080"/>
            <a:ext cx="9143999" cy="1614974"/>
          </a:xfrm>
          <a:custGeom>
            <a:avLst/>
            <a:gdLst>
              <a:gd name="connsiteX0" fmla="*/ 0 w 12191999"/>
              <a:gd name="connsiteY0" fmla="*/ 1614974 h 1614974"/>
              <a:gd name="connsiteX1" fmla="*/ 12191999 w 12191999"/>
              <a:gd name="connsiteY1" fmla="*/ 1614974 h 1614974"/>
              <a:gd name="connsiteX2" fmla="*/ 12191999 w 12191999"/>
              <a:gd name="connsiteY2" fmla="*/ 0 h 1614974"/>
              <a:gd name="connsiteX3" fmla="*/ 0 w 12191999"/>
              <a:gd name="connsiteY3" fmla="*/ 0 h 1614974"/>
            </a:gdLst>
            <a:ahLst/>
            <a:cxnLst>
              <a:cxn ang="0">
                <a:pos x="connsiteX0" y="connsiteY0"/>
              </a:cxn>
              <a:cxn ang="0">
                <a:pos x="connsiteX1" y="connsiteY1"/>
              </a:cxn>
              <a:cxn ang="0">
                <a:pos x="connsiteX2" y="connsiteY2"/>
              </a:cxn>
              <a:cxn ang="0">
                <a:pos x="connsiteX3" y="connsiteY3"/>
              </a:cxn>
            </a:cxnLst>
            <a:rect l="l" t="t" r="r" b="b"/>
            <a:pathLst>
              <a:path w="12191999" h="1614974">
                <a:moveTo>
                  <a:pt x="0" y="1614974"/>
                </a:moveTo>
                <a:lnTo>
                  <a:pt x="12191999" y="1614974"/>
                </a:lnTo>
                <a:lnTo>
                  <a:pt x="12191999" y="0"/>
                </a:lnTo>
                <a:lnTo>
                  <a:pt x="0" y="0"/>
                </a:lnTo>
                <a:close/>
              </a:path>
            </a:pathLst>
          </a:custGeom>
        </p:spPr>
      </p:pic>
    </p:spTree>
    <p:extLst>
      <p:ext uri="{BB962C8B-B14F-4D97-AF65-F5344CB8AC3E}">
        <p14:creationId xmlns:p14="http://schemas.microsoft.com/office/powerpoint/2010/main" val="16818773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A1473A6-3F22-483E-8A30-80B9D2B14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AA1375E3-3E53-4D75-BAB7-E5929BFCB2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400762" y="563918"/>
            <a:ext cx="3089954" cy="5978614"/>
            <a:chOff x="7513372" y="803186"/>
            <a:chExt cx="4163968" cy="5978614"/>
          </a:xfrm>
        </p:grpSpPr>
        <p:sp>
          <p:nvSpPr>
            <p:cNvPr id="11" name="Freeform 6">
              <a:extLst>
                <a:ext uri="{FF2B5EF4-FFF2-40B4-BE49-F238E27FC236}">
                  <a16:creationId xmlns:a16="http://schemas.microsoft.com/office/drawing/2014/main" id="{0BBEEF67-3DDF-46CF-8CD5-EA5F0E4FB0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7">
              <a:extLst>
                <a:ext uri="{FF2B5EF4-FFF2-40B4-BE49-F238E27FC236}">
                  <a16:creationId xmlns:a16="http://schemas.microsoft.com/office/drawing/2014/main" id="{8FAC1C95-F817-487C-B8B2-CF141FBB1C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8">
              <a:extLst>
                <a:ext uri="{FF2B5EF4-FFF2-40B4-BE49-F238E27FC236}">
                  <a16:creationId xmlns:a16="http://schemas.microsoft.com/office/drawing/2014/main" id="{C2C5363A-D941-4AA1-8D38-D7E44A1E2E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EAACD1D3-F4D3-624B-B083-7EB38F910F9A}"/>
              </a:ext>
            </a:extLst>
          </p:cNvPr>
          <p:cNvSpPr>
            <a:spLocks noGrp="1"/>
          </p:cNvSpPr>
          <p:nvPr>
            <p:ph type="title"/>
          </p:nvPr>
        </p:nvSpPr>
        <p:spPr>
          <a:xfrm>
            <a:off x="823851" y="885651"/>
            <a:ext cx="2422352" cy="4624603"/>
          </a:xfrm>
        </p:spPr>
        <p:txBody>
          <a:bodyPr>
            <a:normAutofit/>
          </a:bodyPr>
          <a:lstStyle/>
          <a:p>
            <a:r>
              <a:rPr lang="en-US" sz="4100" u="sng" dirty="0">
                <a:solidFill>
                  <a:srgbClr val="FFFFFF"/>
                </a:solidFill>
                <a:latin typeface="Modern Love Caps" pitchFamily="82" charset="0"/>
              </a:rPr>
              <a:t>Purchased: </a:t>
            </a:r>
            <a:r>
              <a:rPr lang="en-US" sz="3600" dirty="0">
                <a:solidFill>
                  <a:srgbClr val="FFFFFF"/>
                </a:solidFill>
                <a:latin typeface="Modern Love Caps" pitchFamily="82" charset="0"/>
              </a:rPr>
              <a:t>“who loved me and gave himself for me.”</a:t>
            </a:r>
            <a:endParaRPr lang="en-US" sz="4100" dirty="0">
              <a:solidFill>
                <a:srgbClr val="FFFFFF"/>
              </a:solidFill>
              <a:latin typeface="Modern Love Caps" pitchFamily="82" charset="0"/>
            </a:endParaRPr>
          </a:p>
        </p:txBody>
      </p:sp>
      <p:sp>
        <p:nvSpPr>
          <p:cNvPr id="3" name="Content Placeholder 2">
            <a:extLst>
              <a:ext uri="{FF2B5EF4-FFF2-40B4-BE49-F238E27FC236}">
                <a16:creationId xmlns:a16="http://schemas.microsoft.com/office/drawing/2014/main" id="{628054FD-07D2-FB4A-AD0B-E51CC604B56C}"/>
              </a:ext>
            </a:extLst>
          </p:cNvPr>
          <p:cNvSpPr>
            <a:spLocks noGrp="1"/>
          </p:cNvSpPr>
          <p:nvPr>
            <p:ph idx="1"/>
          </p:nvPr>
        </p:nvSpPr>
        <p:spPr>
          <a:xfrm>
            <a:off x="3734031" y="250855"/>
            <a:ext cx="5407683" cy="6291677"/>
          </a:xfrm>
        </p:spPr>
        <p:txBody>
          <a:bodyPr anchor="ctr">
            <a:normAutofit/>
          </a:bodyPr>
          <a:lstStyle/>
          <a:p>
            <a:pPr marL="0" indent="0">
              <a:buNone/>
            </a:pPr>
            <a:r>
              <a:rPr lang="en-US" sz="4000" dirty="0">
                <a:solidFill>
                  <a:schemeClr val="accent1"/>
                </a:solidFill>
                <a:latin typeface="Modern Love Caps" pitchFamily="82" charset="0"/>
              </a:rPr>
              <a:t>Or do you not know that your body is a temple of the Holy Spirit who is in you, whom you have from God, and that you are not your own? For you have been bought with a price: therefore glorify God in your body. (1 Corinthians 6:19-20)</a:t>
            </a:r>
          </a:p>
        </p:txBody>
      </p:sp>
    </p:spTree>
    <p:extLst>
      <p:ext uri="{BB962C8B-B14F-4D97-AF65-F5344CB8AC3E}">
        <p14:creationId xmlns:p14="http://schemas.microsoft.com/office/powerpoint/2010/main" val="6001629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descr="ComeGrowWithUs-Verse.jpg">
            <a:extLst>
              <a:ext uri="{FF2B5EF4-FFF2-40B4-BE49-F238E27FC236}">
                <a16:creationId xmlns:a16="http://schemas.microsoft.com/office/drawing/2014/main" id="{A636F840-9C82-3D49-BC90-BBCAF4A6C34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9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2177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92B73CD4-4819-ED42-8F3E-DB9A7AB83AFD}"/>
              </a:ext>
            </a:extLst>
          </p:cNvPr>
          <p:cNvSpPr>
            <a:spLocks noGrp="1" noChangeArrowheads="1"/>
          </p:cNvSpPr>
          <p:nvPr>
            <p:ph type="ctrTitle"/>
          </p:nvPr>
        </p:nvSpPr>
        <p:spPr>
          <a:xfrm>
            <a:off x="76200" y="152400"/>
            <a:ext cx="4038600" cy="228600"/>
          </a:xfrm>
        </p:spPr>
        <p:txBody>
          <a:bodyPr anchor="ctr"/>
          <a:lstStyle/>
          <a:p>
            <a:r>
              <a:rPr lang="en-US" altLang="en-US" sz="1800" dirty="0"/>
              <a:t>1-2 Holy, Holy, Holy</a:t>
            </a:r>
            <a:endParaRPr lang="en-US" altLang="en-US" sz="4400" dirty="0"/>
          </a:p>
        </p:txBody>
      </p:sp>
      <p:pic>
        <p:nvPicPr>
          <p:cNvPr id="175110" name="Picture 6">
            <a:extLst>
              <a:ext uri="{FF2B5EF4-FFF2-40B4-BE49-F238E27FC236}">
                <a16:creationId xmlns:a16="http://schemas.microsoft.com/office/drawing/2014/main" id="{39B65868-5E99-4243-AED0-B08C928C59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extLst>
            <a:ext uri="{909E8E84-426E-40DD-AFC4-6F175D3DCCD1}">
              <a14:hiddenFill xmlns:a14="http://schemas.microsoft.com/office/drawing/2010/main">
                <a:solidFill>
                  <a:srgbClr val="FFFFFF"/>
                </a:solidFill>
              </a14:hiddenFill>
            </a:ext>
          </a:extLst>
        </p:spPr>
      </p:pic>
      <p:sp>
        <p:nvSpPr>
          <p:cNvPr id="175111" name="Text Box 7">
            <a:extLst>
              <a:ext uri="{FF2B5EF4-FFF2-40B4-BE49-F238E27FC236}">
                <a16:creationId xmlns:a16="http://schemas.microsoft.com/office/drawing/2014/main" id="{A9ED3911-ED2E-B34B-86FD-A850C9296EC8}"/>
              </a:ext>
            </a:extLst>
          </p:cNvPr>
          <p:cNvSpPr txBox="1">
            <a:spLocks noChangeArrowheads="1"/>
          </p:cNvSpPr>
          <p:nvPr/>
        </p:nvSpPr>
        <p:spPr bwMode="auto">
          <a:xfrm>
            <a:off x="76200" y="76200"/>
            <a:ext cx="2368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pitchFamily="2" charset="0"/>
                <a:ea typeface="ＭＳ Ｐゴシック" panose="020B0600070205080204" pitchFamily="34" charset="-128"/>
                <a:cs typeface="+mn-cs"/>
              </a:rPr>
              <a:t>Holy, Holy, Holy</a:t>
            </a:r>
            <a:endParaRPr kumimoji="0" lang="en-US" altLang="en-US" sz="2400" b="0" i="0" u="none" strike="noStrike" kern="1200" cap="none" spc="0" normalizeH="0" baseline="0" noProof="0">
              <a:ln>
                <a:noFill/>
              </a:ln>
              <a:solidFill>
                <a:srgbClr val="000000"/>
              </a:solidFill>
              <a:effectLst/>
              <a:uLnTx/>
              <a:uFillTx/>
              <a:latin typeface="Times" pitchFamily="2" charset="0"/>
              <a:ea typeface="ＭＳ Ｐゴシック" panose="020B0600070205080204" pitchFamily="34" charset="-128"/>
              <a:cs typeface="+mn-cs"/>
            </a:endParaRPr>
          </a:p>
        </p:txBody>
      </p:sp>
      <p:sp>
        <p:nvSpPr>
          <p:cNvPr id="175112" name="Text Box 8">
            <a:extLst>
              <a:ext uri="{FF2B5EF4-FFF2-40B4-BE49-F238E27FC236}">
                <a16:creationId xmlns:a16="http://schemas.microsoft.com/office/drawing/2014/main" id="{D0446184-2FFF-334F-859E-6B1F51E2A1F7}"/>
              </a:ext>
            </a:extLst>
          </p:cNvPr>
          <p:cNvSpPr txBox="1">
            <a:spLocks noChangeArrowheads="1"/>
          </p:cNvSpPr>
          <p:nvPr/>
        </p:nvSpPr>
        <p:spPr bwMode="auto">
          <a:xfrm>
            <a:off x="8578850" y="76200"/>
            <a:ext cx="488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pitchFamily="2" charset="0"/>
                <a:ea typeface="+mn-ea"/>
                <a:cs typeface="+mn-cs"/>
              </a:rPr>
              <a:t>47</a:t>
            </a:r>
            <a:endParaRPr kumimoji="0" lang="en-US" altLang="en-US" sz="2400" b="0" i="0" u="none" strike="noStrike" kern="1200" cap="none" spc="0" normalizeH="0" baseline="0" noProof="0">
              <a:ln>
                <a:noFill/>
              </a:ln>
              <a:solidFill>
                <a:srgbClr val="000000"/>
              </a:solidFill>
              <a:effectLst/>
              <a:uLnTx/>
              <a:uFillTx/>
              <a:latin typeface="Times" pitchFamily="2" charset="0"/>
              <a:ea typeface="+mn-ea"/>
              <a:cs typeface="+mn-cs"/>
            </a:endParaRPr>
          </a:p>
        </p:txBody>
      </p:sp>
    </p:spTree>
    <p:extLst>
      <p:ext uri="{BB962C8B-B14F-4D97-AF65-F5344CB8AC3E}">
        <p14:creationId xmlns:p14="http://schemas.microsoft.com/office/powerpoint/2010/main" val="9145435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428FB8ED-823B-234E-AD02-A12F60EB8BE6}"/>
              </a:ext>
            </a:extLst>
          </p:cNvPr>
          <p:cNvSpPr>
            <a:spLocks noGrp="1" noChangeArrowheads="1"/>
          </p:cNvSpPr>
          <p:nvPr>
            <p:ph type="ctrTitle"/>
          </p:nvPr>
        </p:nvSpPr>
        <p:spPr>
          <a:xfrm>
            <a:off x="76200" y="152400"/>
            <a:ext cx="4038600" cy="228600"/>
          </a:xfrm>
        </p:spPr>
        <p:txBody>
          <a:bodyPr anchor="ctr"/>
          <a:lstStyle/>
          <a:p>
            <a:r>
              <a:rPr lang="en-US" altLang="en-US" sz="1800" dirty="0"/>
              <a:t>2-1 Holy, Holy, Holy</a:t>
            </a:r>
            <a:endParaRPr lang="en-US" altLang="en-US" sz="4400" dirty="0"/>
          </a:p>
        </p:txBody>
      </p:sp>
      <p:pic>
        <p:nvPicPr>
          <p:cNvPr id="176134" name="Picture 6">
            <a:extLst>
              <a:ext uri="{FF2B5EF4-FFF2-40B4-BE49-F238E27FC236}">
                <a16:creationId xmlns:a16="http://schemas.microsoft.com/office/drawing/2014/main" id="{C482D988-7C28-7B41-A02B-9282CDAF15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extLst>
            <a:ext uri="{909E8E84-426E-40DD-AFC4-6F175D3DCCD1}">
              <a14:hiddenFill xmlns:a14="http://schemas.microsoft.com/office/drawing/2010/main">
                <a:solidFill>
                  <a:srgbClr val="FFFFFF"/>
                </a:solidFill>
              </a14:hiddenFill>
            </a:ext>
          </a:extLst>
        </p:spPr>
      </p:pic>
      <p:sp>
        <p:nvSpPr>
          <p:cNvPr id="176135" name="Text Box 7">
            <a:extLst>
              <a:ext uri="{FF2B5EF4-FFF2-40B4-BE49-F238E27FC236}">
                <a16:creationId xmlns:a16="http://schemas.microsoft.com/office/drawing/2014/main" id="{81ACF6C6-5EB2-CA46-B9C2-678E92638A62}"/>
              </a:ext>
            </a:extLst>
          </p:cNvPr>
          <p:cNvSpPr txBox="1">
            <a:spLocks noChangeArrowheads="1"/>
          </p:cNvSpPr>
          <p:nvPr/>
        </p:nvSpPr>
        <p:spPr bwMode="auto">
          <a:xfrm>
            <a:off x="76200" y="76200"/>
            <a:ext cx="2368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pitchFamily="2" charset="0"/>
                <a:ea typeface="ＭＳ Ｐゴシック" panose="020B0600070205080204" pitchFamily="34" charset="-128"/>
                <a:cs typeface="+mn-cs"/>
              </a:rPr>
              <a:t>Holy, Holy, Holy</a:t>
            </a:r>
            <a:endParaRPr kumimoji="0" lang="en-US" altLang="en-US" sz="2400" b="0" i="0" u="none" strike="noStrike" kern="1200" cap="none" spc="0" normalizeH="0" baseline="0" noProof="0">
              <a:ln>
                <a:noFill/>
              </a:ln>
              <a:solidFill>
                <a:srgbClr val="000000"/>
              </a:solidFill>
              <a:effectLst/>
              <a:uLnTx/>
              <a:uFillTx/>
              <a:latin typeface="Times" pitchFamily="2" charset="0"/>
              <a:ea typeface="ＭＳ Ｐゴシック" panose="020B0600070205080204" pitchFamily="34" charset="-128"/>
              <a:cs typeface="+mn-cs"/>
            </a:endParaRPr>
          </a:p>
        </p:txBody>
      </p:sp>
      <p:sp>
        <p:nvSpPr>
          <p:cNvPr id="176136" name="Text Box 8">
            <a:extLst>
              <a:ext uri="{FF2B5EF4-FFF2-40B4-BE49-F238E27FC236}">
                <a16:creationId xmlns:a16="http://schemas.microsoft.com/office/drawing/2014/main" id="{56513036-4734-AB44-9C04-592184F370CB}"/>
              </a:ext>
            </a:extLst>
          </p:cNvPr>
          <p:cNvSpPr txBox="1">
            <a:spLocks noChangeArrowheads="1"/>
          </p:cNvSpPr>
          <p:nvPr/>
        </p:nvSpPr>
        <p:spPr bwMode="auto">
          <a:xfrm>
            <a:off x="8578850" y="76200"/>
            <a:ext cx="488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pitchFamily="2" charset="0"/>
                <a:ea typeface="+mn-ea"/>
                <a:cs typeface="+mn-cs"/>
              </a:rPr>
              <a:t>47</a:t>
            </a:r>
            <a:endParaRPr kumimoji="0" lang="en-US" altLang="en-US" sz="2400" b="0" i="0" u="none" strike="noStrike" kern="1200" cap="none" spc="0" normalizeH="0" baseline="0" noProof="0">
              <a:ln>
                <a:noFill/>
              </a:ln>
              <a:solidFill>
                <a:srgbClr val="000000"/>
              </a:solidFill>
              <a:effectLst/>
              <a:uLnTx/>
              <a:uFillTx/>
              <a:latin typeface="Times" pitchFamily="2" charset="0"/>
              <a:ea typeface="+mn-ea"/>
              <a:cs typeface="+mn-cs"/>
            </a:endParaRPr>
          </a:p>
        </p:txBody>
      </p:sp>
    </p:spTree>
    <p:extLst>
      <p:ext uri="{BB962C8B-B14F-4D97-AF65-F5344CB8AC3E}">
        <p14:creationId xmlns:p14="http://schemas.microsoft.com/office/powerpoint/2010/main" val="40583119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FCCB8096-404E-CA42-8AAE-E0D8F0397E4F}"/>
              </a:ext>
            </a:extLst>
          </p:cNvPr>
          <p:cNvSpPr>
            <a:spLocks noGrp="1" noChangeArrowheads="1"/>
          </p:cNvSpPr>
          <p:nvPr>
            <p:ph type="ctrTitle"/>
          </p:nvPr>
        </p:nvSpPr>
        <p:spPr>
          <a:xfrm>
            <a:off x="76200" y="152400"/>
            <a:ext cx="4038600" cy="228600"/>
          </a:xfrm>
        </p:spPr>
        <p:txBody>
          <a:bodyPr anchor="ctr"/>
          <a:lstStyle/>
          <a:p>
            <a:r>
              <a:rPr lang="en-US" altLang="en-US" sz="1800" dirty="0"/>
              <a:t>2-2 Holy, Holy, Holy</a:t>
            </a:r>
            <a:endParaRPr lang="en-US" altLang="en-US" sz="4400" dirty="0"/>
          </a:p>
        </p:txBody>
      </p:sp>
      <p:pic>
        <p:nvPicPr>
          <p:cNvPr id="177158" name="Picture 6">
            <a:extLst>
              <a:ext uri="{FF2B5EF4-FFF2-40B4-BE49-F238E27FC236}">
                <a16:creationId xmlns:a16="http://schemas.microsoft.com/office/drawing/2014/main" id="{AAC74089-9647-F44E-A63D-E97DEF803B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extLst>
            <a:ext uri="{909E8E84-426E-40DD-AFC4-6F175D3DCCD1}">
              <a14:hiddenFill xmlns:a14="http://schemas.microsoft.com/office/drawing/2010/main">
                <a:solidFill>
                  <a:srgbClr val="FFFFFF"/>
                </a:solidFill>
              </a14:hiddenFill>
            </a:ext>
          </a:extLst>
        </p:spPr>
      </p:pic>
      <p:sp>
        <p:nvSpPr>
          <p:cNvPr id="177159" name="Text Box 7">
            <a:extLst>
              <a:ext uri="{FF2B5EF4-FFF2-40B4-BE49-F238E27FC236}">
                <a16:creationId xmlns:a16="http://schemas.microsoft.com/office/drawing/2014/main" id="{BEB6CD49-9ED1-C846-A6E1-861752A2CFCD}"/>
              </a:ext>
            </a:extLst>
          </p:cNvPr>
          <p:cNvSpPr txBox="1">
            <a:spLocks noChangeArrowheads="1"/>
          </p:cNvSpPr>
          <p:nvPr/>
        </p:nvSpPr>
        <p:spPr bwMode="auto">
          <a:xfrm>
            <a:off x="76200" y="76200"/>
            <a:ext cx="2368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pitchFamily="2" charset="0"/>
                <a:ea typeface="ＭＳ Ｐゴシック" panose="020B0600070205080204" pitchFamily="34" charset="-128"/>
                <a:cs typeface="+mn-cs"/>
              </a:rPr>
              <a:t>Holy, Holy, Holy</a:t>
            </a:r>
            <a:endParaRPr kumimoji="0" lang="en-US" altLang="en-US" sz="2400" b="0" i="0" u="none" strike="noStrike" kern="1200" cap="none" spc="0" normalizeH="0" baseline="0" noProof="0">
              <a:ln>
                <a:noFill/>
              </a:ln>
              <a:solidFill>
                <a:srgbClr val="000000"/>
              </a:solidFill>
              <a:effectLst/>
              <a:uLnTx/>
              <a:uFillTx/>
              <a:latin typeface="Times" pitchFamily="2" charset="0"/>
              <a:ea typeface="ＭＳ Ｐゴシック" panose="020B0600070205080204" pitchFamily="34" charset="-128"/>
              <a:cs typeface="+mn-cs"/>
            </a:endParaRPr>
          </a:p>
        </p:txBody>
      </p:sp>
      <p:sp>
        <p:nvSpPr>
          <p:cNvPr id="177160" name="Text Box 8">
            <a:extLst>
              <a:ext uri="{FF2B5EF4-FFF2-40B4-BE49-F238E27FC236}">
                <a16:creationId xmlns:a16="http://schemas.microsoft.com/office/drawing/2014/main" id="{D9CAD314-4E21-2A42-9887-5C65FF6C95DE}"/>
              </a:ext>
            </a:extLst>
          </p:cNvPr>
          <p:cNvSpPr txBox="1">
            <a:spLocks noChangeArrowheads="1"/>
          </p:cNvSpPr>
          <p:nvPr/>
        </p:nvSpPr>
        <p:spPr bwMode="auto">
          <a:xfrm>
            <a:off x="8578850" y="76200"/>
            <a:ext cx="488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pitchFamily="2" charset="0"/>
                <a:ea typeface="+mn-ea"/>
                <a:cs typeface="+mn-cs"/>
              </a:rPr>
              <a:t>47</a:t>
            </a:r>
            <a:endParaRPr kumimoji="0" lang="en-US" altLang="en-US" sz="2400" b="0" i="0" u="none" strike="noStrike" kern="1200" cap="none" spc="0" normalizeH="0" baseline="0" noProof="0">
              <a:ln>
                <a:noFill/>
              </a:ln>
              <a:solidFill>
                <a:srgbClr val="000000"/>
              </a:solidFill>
              <a:effectLst/>
              <a:uLnTx/>
              <a:uFillTx/>
              <a:latin typeface="Times" pitchFamily="2" charset="0"/>
              <a:ea typeface="+mn-ea"/>
              <a:cs typeface="+mn-cs"/>
            </a:endParaRPr>
          </a:p>
        </p:txBody>
      </p:sp>
    </p:spTree>
    <p:extLst>
      <p:ext uri="{BB962C8B-B14F-4D97-AF65-F5344CB8AC3E}">
        <p14:creationId xmlns:p14="http://schemas.microsoft.com/office/powerpoint/2010/main" val="11709623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DC12A8B2-F127-9541-9EC1-BD5E3159E3E4}"/>
              </a:ext>
            </a:extLst>
          </p:cNvPr>
          <p:cNvSpPr>
            <a:spLocks noGrp="1" noChangeArrowheads="1"/>
          </p:cNvSpPr>
          <p:nvPr>
            <p:ph type="ctrTitle"/>
          </p:nvPr>
        </p:nvSpPr>
        <p:spPr>
          <a:xfrm>
            <a:off x="76200" y="152400"/>
            <a:ext cx="4038600" cy="228600"/>
          </a:xfrm>
        </p:spPr>
        <p:txBody>
          <a:bodyPr anchor="ctr"/>
          <a:lstStyle/>
          <a:p>
            <a:r>
              <a:rPr lang="en-US" altLang="en-US" sz="1800" dirty="0"/>
              <a:t>3-1 Holy, Holy, Holy</a:t>
            </a:r>
            <a:endParaRPr lang="en-US" altLang="en-US" sz="4400" dirty="0"/>
          </a:p>
        </p:txBody>
      </p:sp>
      <p:pic>
        <p:nvPicPr>
          <p:cNvPr id="178185" name="Picture 9">
            <a:extLst>
              <a:ext uri="{FF2B5EF4-FFF2-40B4-BE49-F238E27FC236}">
                <a16:creationId xmlns:a16="http://schemas.microsoft.com/office/drawing/2014/main" id="{C499A73E-0E6B-C64C-AF27-BDA20230CD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extLst>
            <a:ext uri="{909E8E84-426E-40DD-AFC4-6F175D3DCCD1}">
              <a14:hiddenFill xmlns:a14="http://schemas.microsoft.com/office/drawing/2010/main">
                <a:solidFill>
                  <a:srgbClr val="FFFFFF"/>
                </a:solidFill>
              </a14:hiddenFill>
            </a:ext>
          </a:extLst>
        </p:spPr>
      </p:pic>
      <p:sp>
        <p:nvSpPr>
          <p:cNvPr id="178186" name="Text Box 10">
            <a:extLst>
              <a:ext uri="{FF2B5EF4-FFF2-40B4-BE49-F238E27FC236}">
                <a16:creationId xmlns:a16="http://schemas.microsoft.com/office/drawing/2014/main" id="{8DA89913-8F82-3B46-ACF5-248C4A5297F6}"/>
              </a:ext>
            </a:extLst>
          </p:cNvPr>
          <p:cNvSpPr txBox="1">
            <a:spLocks noChangeArrowheads="1"/>
          </p:cNvSpPr>
          <p:nvPr/>
        </p:nvSpPr>
        <p:spPr bwMode="auto">
          <a:xfrm>
            <a:off x="76200" y="76200"/>
            <a:ext cx="2368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pitchFamily="2" charset="0"/>
                <a:ea typeface="ＭＳ Ｐゴシック" panose="020B0600070205080204" pitchFamily="34" charset="-128"/>
                <a:cs typeface="+mn-cs"/>
              </a:rPr>
              <a:t>Holy, Holy, Holy</a:t>
            </a:r>
            <a:endParaRPr kumimoji="0" lang="en-US" altLang="en-US" sz="2400" b="0" i="0" u="none" strike="noStrike" kern="1200" cap="none" spc="0" normalizeH="0" baseline="0" noProof="0">
              <a:ln>
                <a:noFill/>
              </a:ln>
              <a:solidFill>
                <a:srgbClr val="000000"/>
              </a:solidFill>
              <a:effectLst/>
              <a:uLnTx/>
              <a:uFillTx/>
              <a:latin typeface="Times" pitchFamily="2" charset="0"/>
              <a:ea typeface="ＭＳ Ｐゴシック" panose="020B0600070205080204" pitchFamily="34" charset="-128"/>
              <a:cs typeface="+mn-cs"/>
            </a:endParaRPr>
          </a:p>
        </p:txBody>
      </p:sp>
      <p:sp>
        <p:nvSpPr>
          <p:cNvPr id="178187" name="Text Box 11">
            <a:extLst>
              <a:ext uri="{FF2B5EF4-FFF2-40B4-BE49-F238E27FC236}">
                <a16:creationId xmlns:a16="http://schemas.microsoft.com/office/drawing/2014/main" id="{FBB01D49-7222-434E-BB81-850ED57B56C0}"/>
              </a:ext>
            </a:extLst>
          </p:cNvPr>
          <p:cNvSpPr txBox="1">
            <a:spLocks noChangeArrowheads="1"/>
          </p:cNvSpPr>
          <p:nvPr/>
        </p:nvSpPr>
        <p:spPr bwMode="auto">
          <a:xfrm>
            <a:off x="8578850" y="76200"/>
            <a:ext cx="488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pitchFamily="2" charset="0"/>
                <a:ea typeface="+mn-ea"/>
                <a:cs typeface="+mn-cs"/>
              </a:rPr>
              <a:t>47</a:t>
            </a:r>
            <a:endParaRPr kumimoji="0" lang="en-US" altLang="en-US" sz="2400" b="0" i="0" u="none" strike="noStrike" kern="1200" cap="none" spc="0" normalizeH="0" baseline="0" noProof="0">
              <a:ln>
                <a:noFill/>
              </a:ln>
              <a:solidFill>
                <a:srgbClr val="000000"/>
              </a:solidFill>
              <a:effectLst/>
              <a:uLnTx/>
              <a:uFillTx/>
              <a:latin typeface="Times" pitchFamily="2" charset="0"/>
              <a:ea typeface="+mn-ea"/>
              <a:cs typeface="+mn-cs"/>
            </a:endParaRPr>
          </a:p>
        </p:txBody>
      </p:sp>
    </p:spTree>
    <p:extLst>
      <p:ext uri="{BB962C8B-B14F-4D97-AF65-F5344CB8AC3E}">
        <p14:creationId xmlns:p14="http://schemas.microsoft.com/office/powerpoint/2010/main" val="31030742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FDC1A5E0-131E-EC45-9F0F-E7D6303C55E1}"/>
              </a:ext>
            </a:extLst>
          </p:cNvPr>
          <p:cNvSpPr>
            <a:spLocks noGrp="1" noChangeArrowheads="1"/>
          </p:cNvSpPr>
          <p:nvPr>
            <p:ph type="ctrTitle"/>
          </p:nvPr>
        </p:nvSpPr>
        <p:spPr>
          <a:xfrm>
            <a:off x="76200" y="152400"/>
            <a:ext cx="4038600" cy="228600"/>
          </a:xfrm>
        </p:spPr>
        <p:txBody>
          <a:bodyPr anchor="ctr"/>
          <a:lstStyle/>
          <a:p>
            <a:r>
              <a:rPr lang="en-US" altLang="en-US" sz="1800" dirty="0"/>
              <a:t>3-2 Holy, Holy, Holy</a:t>
            </a:r>
            <a:endParaRPr lang="en-US" altLang="en-US" sz="4400" dirty="0"/>
          </a:p>
        </p:txBody>
      </p:sp>
      <p:pic>
        <p:nvPicPr>
          <p:cNvPr id="179206" name="Picture 6">
            <a:extLst>
              <a:ext uri="{FF2B5EF4-FFF2-40B4-BE49-F238E27FC236}">
                <a16:creationId xmlns:a16="http://schemas.microsoft.com/office/drawing/2014/main" id="{3D02A655-DD2B-1E46-B362-47AB01BB65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extLst>
            <a:ext uri="{909E8E84-426E-40DD-AFC4-6F175D3DCCD1}">
              <a14:hiddenFill xmlns:a14="http://schemas.microsoft.com/office/drawing/2010/main">
                <a:solidFill>
                  <a:srgbClr val="FFFFFF"/>
                </a:solidFill>
              </a14:hiddenFill>
            </a:ext>
          </a:extLst>
        </p:spPr>
      </p:pic>
      <p:sp>
        <p:nvSpPr>
          <p:cNvPr id="179207" name="Text Box 7">
            <a:extLst>
              <a:ext uri="{FF2B5EF4-FFF2-40B4-BE49-F238E27FC236}">
                <a16:creationId xmlns:a16="http://schemas.microsoft.com/office/drawing/2014/main" id="{C1356791-3C14-2D47-9607-1E620AD0902F}"/>
              </a:ext>
            </a:extLst>
          </p:cNvPr>
          <p:cNvSpPr txBox="1">
            <a:spLocks noChangeArrowheads="1"/>
          </p:cNvSpPr>
          <p:nvPr/>
        </p:nvSpPr>
        <p:spPr bwMode="auto">
          <a:xfrm>
            <a:off x="76200" y="76200"/>
            <a:ext cx="2368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pitchFamily="2" charset="0"/>
                <a:ea typeface="ＭＳ Ｐゴシック" panose="020B0600070205080204" pitchFamily="34" charset="-128"/>
                <a:cs typeface="+mn-cs"/>
              </a:rPr>
              <a:t>Holy, Holy, Holy</a:t>
            </a:r>
            <a:endParaRPr kumimoji="0" lang="en-US" altLang="en-US" sz="2400" b="0" i="0" u="none" strike="noStrike" kern="1200" cap="none" spc="0" normalizeH="0" baseline="0" noProof="0">
              <a:ln>
                <a:noFill/>
              </a:ln>
              <a:solidFill>
                <a:srgbClr val="000000"/>
              </a:solidFill>
              <a:effectLst/>
              <a:uLnTx/>
              <a:uFillTx/>
              <a:latin typeface="Times" pitchFamily="2" charset="0"/>
              <a:ea typeface="ＭＳ Ｐゴシック" panose="020B0600070205080204" pitchFamily="34" charset="-128"/>
              <a:cs typeface="+mn-cs"/>
            </a:endParaRPr>
          </a:p>
        </p:txBody>
      </p:sp>
      <p:sp>
        <p:nvSpPr>
          <p:cNvPr id="179208" name="Text Box 8">
            <a:extLst>
              <a:ext uri="{FF2B5EF4-FFF2-40B4-BE49-F238E27FC236}">
                <a16:creationId xmlns:a16="http://schemas.microsoft.com/office/drawing/2014/main" id="{27D4C950-F5D0-834F-ACD0-EF631E25A054}"/>
              </a:ext>
            </a:extLst>
          </p:cNvPr>
          <p:cNvSpPr txBox="1">
            <a:spLocks noChangeArrowheads="1"/>
          </p:cNvSpPr>
          <p:nvPr/>
        </p:nvSpPr>
        <p:spPr bwMode="auto">
          <a:xfrm>
            <a:off x="8578850" y="76200"/>
            <a:ext cx="488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pitchFamily="2" charset="0"/>
                <a:ea typeface="+mn-ea"/>
                <a:cs typeface="+mn-cs"/>
              </a:rPr>
              <a:t>47</a:t>
            </a:r>
            <a:endParaRPr kumimoji="0" lang="en-US" altLang="en-US" sz="2400" b="0" i="0" u="none" strike="noStrike" kern="1200" cap="none" spc="0" normalizeH="0" baseline="0" noProof="0">
              <a:ln>
                <a:noFill/>
              </a:ln>
              <a:solidFill>
                <a:srgbClr val="000000"/>
              </a:solidFill>
              <a:effectLst/>
              <a:uLnTx/>
              <a:uFillTx/>
              <a:latin typeface="Times" pitchFamily="2" charset="0"/>
              <a:ea typeface="+mn-ea"/>
              <a:cs typeface="+mn-cs"/>
            </a:endParaRPr>
          </a:p>
        </p:txBody>
      </p:sp>
    </p:spTree>
    <p:extLst>
      <p:ext uri="{BB962C8B-B14F-4D97-AF65-F5344CB8AC3E}">
        <p14:creationId xmlns:p14="http://schemas.microsoft.com/office/powerpoint/2010/main" val="747418297"/>
      </p:ext>
    </p:extLst>
  </p:cSld>
  <p:clrMapOvr>
    <a:masterClrMapping/>
  </p:clrMapOvr>
</p:sld>
</file>

<file path=ppt/theme/theme1.xml><?xml version="1.0" encoding="utf-8"?>
<a:theme xmlns:a="http://schemas.openxmlformats.org/drawingml/2006/main" name="TS010286719">
  <a:themeElements>
    <a:clrScheme name="Blue Template-Template">
      <a:dk1>
        <a:srgbClr val="000000"/>
      </a:dk1>
      <a:lt1>
        <a:srgbClr val="FFFFFF"/>
      </a:lt1>
      <a:dk2>
        <a:srgbClr val="050595"/>
      </a:dk2>
      <a:lt2>
        <a:srgbClr val="FFFF99"/>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extLst>
    <a:ext uri="{05A4C25C-085E-4340-85A3-A5531E510DB2}">
      <thm15:themeFamily xmlns:thm15="http://schemas.microsoft.com/office/thememl/2012/main" name="Worship Service Am Dec 27 2015" id="{8BD8B61A-748B-6647-BDBD-2284CAAF791D}" vid="{606A580C-13ED-6C4F-8F22-7670CADB6788}"/>
    </a:ext>
  </a:extLst>
</a:theme>
</file>

<file path=ppt/theme/theme10.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pitchFamily="2"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hite with Courier font for code slides">
  <a:themeElements>
    <a:clrScheme name="Blue Template-Template">
      <a:dk1>
        <a:srgbClr val="000000"/>
      </a:dk1>
      <a:lt1>
        <a:srgbClr val="FFFFFF"/>
      </a:lt1>
      <a:dk2>
        <a:srgbClr val="050595"/>
      </a:dk2>
      <a:lt2>
        <a:srgbClr val="FFFFFF"/>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109728" tIns="54864" rIns="109728" bIns="54864" numCol="1" rtlCol="0" anchor="ctr" anchorCtr="0" compatLnSpc="1">
        <a:prstTxWarp prst="textNoShape">
          <a:avLst/>
        </a:prstTxWarp>
      </a:bodyPr>
      <a:lstStyle>
        <a:defPPr marL="0" marR="0" indent="0" algn="ctr" defTabSz="1096963" rtl="0" eaLnBrk="1" fontAlgn="base" latinLnBrk="0" hangingPunct="1">
          <a:lnSpc>
            <a:spcPct val="100000"/>
          </a:lnSpc>
          <a:spcBef>
            <a:spcPct val="0"/>
          </a:spcBef>
          <a:spcAft>
            <a:spcPct val="0"/>
          </a:spcAft>
          <a:buClrTx/>
          <a:buSzTx/>
          <a:buFontTx/>
          <a:buNone/>
          <a:tabLst/>
          <a:defRPr kumimoji="0" sz="28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extLst>
    <a:ext uri="{05A4C25C-085E-4340-85A3-A5531E510DB2}">
      <thm15:themeFamily xmlns:thm15="http://schemas.microsoft.com/office/thememl/2012/main" name="Worship Service Am Dec 27 2015" id="{8BD8B61A-748B-6647-BDBD-2284CAAF791D}" vid="{1EACA3CD-86F1-C84C-96FC-83611436F74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Worship Service Am Dec 27 2015" id="{8BD8B61A-748B-6647-BDBD-2284CAAF791D}" vid="{0D6F159A-C905-9B41-AA73-989B92F7378B}"/>
    </a:ext>
  </a:extLst>
</a:theme>
</file>

<file path=ppt/theme/theme4.xml><?xml version="1.0" encoding="utf-8"?>
<a:theme xmlns:a="http://schemas.openxmlformats.org/drawingml/2006/main" name="Sample presentation slides(8)">
  <a:themeElements>
    <a:clrScheme name="Teal Template-Template">
      <a:dk1>
        <a:srgbClr val="000000"/>
      </a:dk1>
      <a:lt1>
        <a:srgbClr val="FFFFFF"/>
      </a:lt1>
      <a:dk2>
        <a:srgbClr val="056981"/>
      </a:dk2>
      <a:lt2>
        <a:srgbClr val="BEECE7"/>
      </a:lt2>
      <a:accent1>
        <a:srgbClr val="FFC000"/>
      </a:accent1>
      <a:accent2>
        <a:srgbClr val="6B8EC7"/>
      </a:accent2>
      <a:accent3>
        <a:srgbClr val="DF8045"/>
      </a:accent3>
      <a:accent4>
        <a:srgbClr val="35C595"/>
      </a:accent4>
      <a:accent5>
        <a:srgbClr val="FF9929"/>
      </a:accent5>
      <a:accent6>
        <a:srgbClr val="7D3DA1"/>
      </a:accent6>
      <a:hlink>
        <a:srgbClr val="F0ED7B"/>
      </a:hlink>
      <a:folHlink>
        <a:srgbClr val="F3EB4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extLst>
    <a:ext uri="{05A4C25C-085E-4340-85A3-A5531E510DB2}">
      <thm15:themeFamily xmlns:thm15="http://schemas.microsoft.com/office/thememl/2012/main" name="Worship Service Am Dec 27 2015" id="{8BD8B61A-748B-6647-BDBD-2284CAAF791D}" vid="{1BD06C3E-C5F2-9D43-94C4-54857F928C63}"/>
    </a:ext>
  </a:extLst>
</a:theme>
</file>

<file path=ppt/theme/theme5.xml><?xml version="1.0" encoding="utf-8"?>
<a:theme xmlns:a="http://schemas.openxmlformats.org/drawingml/2006/main" name="4_PM_music_sheet">
  <a:themeElements>
    <a:clrScheme name="Music Sheet">
      <a:dk1>
        <a:srgbClr val="333333"/>
      </a:dk1>
      <a:lt1>
        <a:srgbClr val="FFFFFF"/>
      </a:lt1>
      <a:dk2>
        <a:srgbClr val="0D586F"/>
      </a:dk2>
      <a:lt2>
        <a:srgbClr val="E0BF50"/>
      </a:lt2>
      <a:accent1>
        <a:srgbClr val="0D586F"/>
      </a:accent1>
      <a:accent2>
        <a:srgbClr val="E0BF50"/>
      </a:accent2>
      <a:accent3>
        <a:srgbClr val="85AABC"/>
      </a:accent3>
      <a:accent4>
        <a:srgbClr val="885A20"/>
      </a:accent4>
      <a:accent5>
        <a:srgbClr val="787878"/>
      </a:accent5>
      <a:accent6>
        <a:srgbClr val="323232"/>
      </a:accent6>
      <a:hlink>
        <a:srgbClr val="495A67"/>
      </a:hlink>
      <a:folHlink>
        <a:srgbClr val="92D050"/>
      </a:folHlink>
    </a:clrScheme>
    <a:fontScheme name="Custom 6">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marL="0" marR="0" indent="0" algn="l" defTabSz="914400" rtl="0" eaLnBrk="1" fontAlgn="auto" latinLnBrk="0" hangingPunct="1">
          <a:lnSpc>
            <a:spcPct val="100000"/>
          </a:lnSpc>
          <a:spcBef>
            <a:spcPct val="0"/>
          </a:spcBef>
          <a:spcAft>
            <a:spcPts val="0"/>
          </a:spcAft>
          <a:buClrTx/>
          <a:buSzTx/>
          <a:buFontTx/>
          <a:buNone/>
          <a:tabLst/>
          <a:defRPr kumimoji="0" sz="2400" b="0" i="0" u="none" strike="noStrike" kern="1200" cap="none" spc="0" normalizeH="0" baseline="0" noProof="0" dirty="0" smtClean="0">
            <a:ln>
              <a:noFill/>
            </a:ln>
            <a:solidFill>
              <a:schemeClr val="tx1"/>
            </a:solidFill>
            <a:effectLst/>
            <a:uLnTx/>
            <a:uFillTx/>
            <a:latin typeface="Perpetua" pitchFamily="18" charset="0"/>
            <a:ea typeface="+mj-ea"/>
            <a:cs typeface="+mj-cs"/>
          </a:defRPr>
        </a:defPPr>
      </a:lstStyle>
    </a:txDef>
  </a:objectDefaults>
  <a:extraClrSchemeLst/>
  <a:extLst>
    <a:ext uri="{05A4C25C-085E-4340-85A3-A5531E510DB2}">
      <thm15:themeFamily xmlns:thm15="http://schemas.microsoft.com/office/thememl/2012/main" name="Worship Service Am Dec 27 2015" id="{8BD8B61A-748B-6647-BDBD-2284CAAF791D}" vid="{5652D1F6-0D6D-6042-BC0D-48A697F70E6B}"/>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1_PM_music_sheet">
  <a:themeElements>
    <a:clrScheme name="Music Sheet">
      <a:dk1>
        <a:srgbClr val="333333"/>
      </a:dk1>
      <a:lt1>
        <a:srgbClr val="FFFFFF"/>
      </a:lt1>
      <a:dk2>
        <a:srgbClr val="0D586F"/>
      </a:dk2>
      <a:lt2>
        <a:srgbClr val="E0BF50"/>
      </a:lt2>
      <a:accent1>
        <a:srgbClr val="0D586F"/>
      </a:accent1>
      <a:accent2>
        <a:srgbClr val="E0BF50"/>
      </a:accent2>
      <a:accent3>
        <a:srgbClr val="85AABC"/>
      </a:accent3>
      <a:accent4>
        <a:srgbClr val="885A20"/>
      </a:accent4>
      <a:accent5>
        <a:srgbClr val="787878"/>
      </a:accent5>
      <a:accent6>
        <a:srgbClr val="323232"/>
      </a:accent6>
      <a:hlink>
        <a:srgbClr val="495A67"/>
      </a:hlink>
      <a:folHlink>
        <a:srgbClr val="92D050"/>
      </a:folHlink>
    </a:clrScheme>
    <a:fontScheme name="Custom 6">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marL="0" marR="0" indent="0" algn="l" defTabSz="914400" rtl="0" eaLnBrk="1" fontAlgn="auto" latinLnBrk="0" hangingPunct="1">
          <a:lnSpc>
            <a:spcPct val="100000"/>
          </a:lnSpc>
          <a:spcBef>
            <a:spcPct val="0"/>
          </a:spcBef>
          <a:spcAft>
            <a:spcPts val="0"/>
          </a:spcAft>
          <a:buClrTx/>
          <a:buSzTx/>
          <a:buFontTx/>
          <a:buNone/>
          <a:tabLst/>
          <a:defRPr kumimoji="0" sz="2400" b="0" i="0" u="none" strike="noStrike" kern="1200" cap="none" spc="0" normalizeH="0" baseline="0" noProof="0" dirty="0" smtClean="0">
            <a:ln>
              <a:noFill/>
            </a:ln>
            <a:solidFill>
              <a:schemeClr val="tx1"/>
            </a:solidFill>
            <a:effectLst/>
            <a:uLnTx/>
            <a:uFillTx/>
            <a:latin typeface="Perpetua" pitchFamily="18" charset="0"/>
            <a:ea typeface="+mj-ea"/>
            <a:cs typeface="+mj-cs"/>
          </a:defRPr>
        </a:defPPr>
      </a:lstStyle>
    </a:txDef>
  </a:objectDefaults>
  <a:extraClrSchemeLst/>
</a:theme>
</file>

<file path=ppt/theme/theme9.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52</TotalTime>
  <Words>955</Words>
  <Application>Microsoft Macintosh PowerPoint</Application>
  <PresentationFormat>On-screen Show (4:3)</PresentationFormat>
  <Paragraphs>168</Paragraphs>
  <Slides>45</Slides>
  <Notes>42</Notes>
  <HiddenSlides>0</HiddenSlides>
  <MMClips>0</MMClips>
  <ScaleCrop>false</ScaleCrop>
  <HeadingPairs>
    <vt:vector size="6" baseType="variant">
      <vt:variant>
        <vt:lpstr>Fonts Used</vt:lpstr>
      </vt:variant>
      <vt:variant>
        <vt:i4>12</vt:i4>
      </vt:variant>
      <vt:variant>
        <vt:lpstr>Theme</vt:lpstr>
      </vt:variant>
      <vt:variant>
        <vt:i4>11</vt:i4>
      </vt:variant>
      <vt:variant>
        <vt:lpstr>Slide Titles</vt:lpstr>
      </vt:variant>
      <vt:variant>
        <vt:i4>45</vt:i4>
      </vt:variant>
    </vt:vector>
  </HeadingPairs>
  <TitlesOfParts>
    <vt:vector size="68" baseType="lpstr">
      <vt:lpstr>Arial</vt:lpstr>
      <vt:lpstr>Bernard MT Condensed</vt:lpstr>
      <vt:lpstr>Book Antiqua</vt:lpstr>
      <vt:lpstr>Calibri</vt:lpstr>
      <vt:lpstr>Calibri Light</vt:lpstr>
      <vt:lpstr>Courier New</vt:lpstr>
      <vt:lpstr>Lucida Sans</vt:lpstr>
      <vt:lpstr>Modern Love Caps</vt:lpstr>
      <vt:lpstr>Perpetua</vt:lpstr>
      <vt:lpstr>Tahoma</vt:lpstr>
      <vt:lpstr>Times</vt:lpstr>
      <vt:lpstr>Wingdings</vt:lpstr>
      <vt:lpstr>TS010286719</vt:lpstr>
      <vt:lpstr>White with Courier font for code slides</vt:lpstr>
      <vt:lpstr>Office Theme</vt:lpstr>
      <vt:lpstr>Sample presentation slides(8)</vt:lpstr>
      <vt:lpstr>4_PM_music_sheet</vt:lpstr>
      <vt:lpstr>4_Office Theme</vt:lpstr>
      <vt:lpstr>2_Office Theme</vt:lpstr>
      <vt:lpstr>1_PM_music_sheet</vt:lpstr>
      <vt:lpstr>6_Office Theme</vt:lpstr>
      <vt:lpstr>Blank</vt:lpstr>
      <vt:lpstr>1_Office Theme</vt:lpstr>
      <vt:lpstr>PowerPoint Presentation</vt:lpstr>
      <vt:lpstr>PowerPoint Presentation</vt:lpstr>
      <vt:lpstr>Holy Holy Holy</vt:lpstr>
      <vt:lpstr>1-1 Holy, Holy, Holy</vt:lpstr>
      <vt:lpstr>1-2 Holy, Holy, Holy</vt:lpstr>
      <vt:lpstr>2-1 Holy, Holy, Holy</vt:lpstr>
      <vt:lpstr>2-2 Holy, Holy, Holy</vt:lpstr>
      <vt:lpstr>3-1 Holy, Holy, Holy</vt:lpstr>
      <vt:lpstr>3-2 Holy, Holy, Holy</vt:lpstr>
      <vt:lpstr>4-1 Holy, Holy, Holy</vt:lpstr>
      <vt:lpstr>4-2 Holy, Holy, Holy</vt:lpstr>
      <vt:lpstr>PowerPoint Presentation</vt:lpstr>
      <vt:lpstr>Christ Arose </vt:lpstr>
      <vt:lpstr>1 Low in the Grave He Lay</vt:lpstr>
      <vt:lpstr>2 Low in the Grave He Lay</vt:lpstr>
      <vt:lpstr>3 Low in the Grave He Lay</vt:lpstr>
      <vt:lpstr>C-1 Low in the Grave He Lay</vt:lpstr>
      <vt:lpstr>C-2 Low in the Grave He Lay</vt:lpstr>
      <vt:lpstr>C-3 Low in the Grave He Lay</vt:lpstr>
      <vt:lpstr>PowerPoint Presentation</vt:lpstr>
      <vt:lpstr>What Your Giving Is Doing... THE PREACHING OF THE GOSPEL</vt:lpstr>
      <vt:lpstr>Sing To me of Heaven</vt:lpstr>
      <vt:lpstr>1-1 Sing to Me of Heaven</vt:lpstr>
      <vt:lpstr>1-2 Sing to Me of Heaven</vt:lpstr>
      <vt:lpstr>C-1 Sing to Me of Heaven</vt:lpstr>
      <vt:lpstr>C-2 Sing to Me of Heaven</vt:lpstr>
      <vt:lpstr>2-1 Sing to Me of Heaven</vt:lpstr>
      <vt:lpstr>2-2 Sing to Me of Heaven</vt:lpstr>
      <vt:lpstr>C-1 Sing to Me of Heaven</vt:lpstr>
      <vt:lpstr>C-2 Sing to Me of Heaven</vt:lpstr>
      <vt:lpstr>3-1 Sing to Me of Heaven</vt:lpstr>
      <vt:lpstr>3-2 Sing to Me of Heaven</vt:lpstr>
      <vt:lpstr>C-1 Sing to Me of Heaven</vt:lpstr>
      <vt:lpstr>C-2 Sing to Me of Heaven</vt:lpstr>
      <vt:lpstr>PowerPoint Presentation</vt:lpstr>
      <vt:lpstr>Personal: “I have been crucified”</vt:lpstr>
      <vt:lpstr>Personal: “I have been crucified”</vt:lpstr>
      <vt:lpstr>Personal: “I have been crucified”</vt:lpstr>
      <vt:lpstr>Personal: “I have been crucified”</vt:lpstr>
      <vt:lpstr>Personal: “I have been crucified”</vt:lpstr>
      <vt:lpstr>Partnership: “I have been crucified with Christ”</vt:lpstr>
      <vt:lpstr>Priority: “it is no longer I who live, but Christ lives in me”</vt:lpstr>
      <vt:lpstr>Purpose: “and the life which I now live in the flesh I live by the faith of the Son of God”</vt:lpstr>
      <vt:lpstr>Purchased: “who loved me and gave himself for 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Knowles</dc:creator>
  <cp:lastModifiedBy>Mark Knowles</cp:lastModifiedBy>
  <cp:revision>8</cp:revision>
  <dcterms:created xsi:type="dcterms:W3CDTF">2020-03-31T18:40:00Z</dcterms:created>
  <dcterms:modified xsi:type="dcterms:W3CDTF">2020-04-18T14:27:59Z</dcterms:modified>
</cp:coreProperties>
</file>